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21"/>
  </p:notesMasterIdLst>
  <p:sldIdLst>
    <p:sldId id="258" r:id="rId2"/>
    <p:sldId id="259" r:id="rId3"/>
    <p:sldId id="260" r:id="rId4"/>
    <p:sldId id="332" r:id="rId5"/>
    <p:sldId id="262" r:id="rId6"/>
    <p:sldId id="333" r:id="rId7"/>
    <p:sldId id="334" r:id="rId8"/>
    <p:sldId id="335" r:id="rId9"/>
    <p:sldId id="324" r:id="rId10"/>
    <p:sldId id="325" r:id="rId11"/>
    <p:sldId id="317" r:id="rId12"/>
    <p:sldId id="316" r:id="rId13"/>
    <p:sldId id="308" r:id="rId14"/>
    <p:sldId id="326" r:id="rId15"/>
    <p:sldId id="327" r:id="rId16"/>
    <p:sldId id="328" r:id="rId17"/>
    <p:sldId id="330" r:id="rId18"/>
    <p:sldId id="336" r:id="rId19"/>
    <p:sldId id="304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DBE5"/>
    <a:srgbClr val="EBF1F4"/>
    <a:srgbClr val="BFCFD9"/>
    <a:srgbClr val="FFA133"/>
    <a:srgbClr val="51A785"/>
    <a:srgbClr val="4AB9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E99C76-8A6C-4FB5-9563-9144C7064762}" v="1" dt="2024-06-27T05:11:14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75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84825-9404-4837-BDC7-3150692107B7}" type="datetimeFigureOut">
              <a:rPr lang="ko-KR" altLang="en-US" smtClean="0"/>
              <a:t>2024-06-27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C59E5-1744-47F2-8EDE-3B4AAE12D18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3518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DC88DA-6B44-463A-92C2-3DA3981984A0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4125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DC88DA-6B44-463A-92C2-3DA3981984A0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5343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DC88DA-6B44-463A-92C2-3DA3981984A0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473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DC88DA-6B44-463A-92C2-3DA3981984A0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392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0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5.png"/><Relationship Id="rId4" Type="http://schemas.openxmlformats.org/officeDocument/2006/relationships/image" Target="../media/image42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6.png"/><Relationship Id="rId4" Type="http://schemas.openxmlformats.org/officeDocument/2006/relationships/image" Target="../media/image4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7.png"/><Relationship Id="rId4" Type="http://schemas.openxmlformats.org/officeDocument/2006/relationships/image" Target="../media/image42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2.png"/><Relationship Id="rId4" Type="http://schemas.openxmlformats.org/officeDocument/2006/relationships/image" Target="../media/image1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2.png"/><Relationship Id="rId4" Type="http://schemas.openxmlformats.org/officeDocument/2006/relationships/image" Target="../media/image1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2.png"/><Relationship Id="rId4" Type="http://schemas.openxmlformats.org/officeDocument/2006/relationships/image" Target="../media/image1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2.png"/><Relationship Id="rId5" Type="http://schemas.openxmlformats.org/officeDocument/2006/relationships/image" Target="../media/image44.png"/><Relationship Id="rId4" Type="http://schemas.openxmlformats.org/officeDocument/2006/relationships/image" Target="../media/image5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6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2.w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2.w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2.w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7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2.w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2.w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8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9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4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4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6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6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7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4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00" y="1134000"/>
            <a:ext cx="2315175" cy="5076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5187C161-40C3-18B6-A89E-304FCBB4AAC4}"/>
              </a:ext>
            </a:extLst>
          </p:cNvPr>
          <p:cNvPicPr>
            <a:picLocks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29725" y="1136346"/>
            <a:ext cx="1833564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346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89274" y="1133579"/>
            <a:ext cx="1676400" cy="50760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C1DB7637-BDC4-F527-C2A4-71079BA3E037}"/>
              </a:ext>
            </a:extLst>
          </p:cNvPr>
          <p:cNvPicPr>
            <a:picLocks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00" y="1134000"/>
            <a:ext cx="2315175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583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89248" y="1134000"/>
            <a:ext cx="1869282" cy="507600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665A6D0D-A656-BAF9-151C-ADA9ED35B376}"/>
              </a:ext>
            </a:extLst>
          </p:cNvPr>
          <p:cNvPicPr>
            <a:picLocks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800" y="1134000"/>
            <a:ext cx="2315175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49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9713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03D3912-5511-F635-0BB1-C057F936EE2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0" y="1112279"/>
            <a:ext cx="11142507" cy="50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CE1D90A-E82E-3960-FBE4-B12F434E48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0" y="1112279"/>
            <a:ext cx="11142507" cy="50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15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E1BE56A3-08DE-CE58-7495-BA3BCEE8B5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0" y="1112279"/>
            <a:ext cx="11142507" cy="50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6471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EE8CB91-F1BA-912A-3FFE-A859C2F480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00" y="1112279"/>
            <a:ext cx="11142507" cy="508791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75607ED-009D-FAD4-89CE-6CF5070C4F6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09603" y="1739274"/>
            <a:ext cx="2216481" cy="50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486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E3890EF-8AF5-4B82-C5D8-EA206317B3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9603" y="1739274"/>
            <a:ext cx="2216481" cy="506481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54335" y="1644528"/>
            <a:ext cx="151200" cy="151200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9FB04499-6D66-7843-B3FF-547D00F31DFD}"/>
              </a:ext>
            </a:extLst>
          </p:cNvPr>
          <p:cNvSpPr/>
          <p:nvPr userDrawn="1"/>
        </p:nvSpPr>
        <p:spPr>
          <a:xfrm>
            <a:off x="10091611" y="5751456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1CCCF921-14B6-273F-C76C-1906ED9BD753}"/>
              </a:ext>
            </a:extLst>
          </p:cNvPr>
          <p:cNvSpPr/>
          <p:nvPr userDrawn="1"/>
        </p:nvSpPr>
        <p:spPr>
          <a:xfrm>
            <a:off x="533790" y="1138921"/>
            <a:ext cx="11124515" cy="484392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AB3773F-93F4-F0F0-D4EA-0E99892D479E}"/>
              </a:ext>
            </a:extLst>
          </p:cNvPr>
          <p:cNvSpPr/>
          <p:nvPr userDrawn="1"/>
        </p:nvSpPr>
        <p:spPr>
          <a:xfrm>
            <a:off x="533790" y="1623007"/>
            <a:ext cx="11124515" cy="4792753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91" y="0"/>
                </a:moveTo>
                <a:lnTo>
                  <a:pt x="18261224" y="0"/>
                </a:lnTo>
                <a:lnTo>
                  <a:pt x="18261224" y="6628070"/>
                </a:lnTo>
                <a:lnTo>
                  <a:pt x="18259225" y="6675050"/>
                </a:lnTo>
                <a:lnTo>
                  <a:pt x="18253338" y="6720921"/>
                </a:lnTo>
                <a:lnTo>
                  <a:pt x="18243727" y="6765518"/>
                </a:lnTo>
                <a:lnTo>
                  <a:pt x="18230554" y="6808679"/>
                </a:lnTo>
                <a:lnTo>
                  <a:pt x="18213983" y="6850240"/>
                </a:lnTo>
                <a:lnTo>
                  <a:pt x="18194177" y="6890037"/>
                </a:lnTo>
                <a:lnTo>
                  <a:pt x="18171301" y="6927907"/>
                </a:lnTo>
                <a:lnTo>
                  <a:pt x="18145517" y="6963687"/>
                </a:lnTo>
                <a:lnTo>
                  <a:pt x="18116989" y="6997213"/>
                </a:lnTo>
                <a:lnTo>
                  <a:pt x="18085880" y="7028322"/>
                </a:lnTo>
                <a:lnTo>
                  <a:pt x="18052354" y="7056850"/>
                </a:lnTo>
                <a:lnTo>
                  <a:pt x="18016574" y="7082634"/>
                </a:lnTo>
                <a:lnTo>
                  <a:pt x="17978704" y="7105510"/>
                </a:lnTo>
                <a:lnTo>
                  <a:pt x="17938907" y="7125315"/>
                </a:lnTo>
                <a:lnTo>
                  <a:pt x="17897346" y="7141886"/>
                </a:lnTo>
                <a:lnTo>
                  <a:pt x="17854186" y="7155059"/>
                </a:lnTo>
                <a:lnTo>
                  <a:pt x="17809588" y="7164671"/>
                </a:lnTo>
                <a:lnTo>
                  <a:pt x="17763718" y="7170557"/>
                </a:lnTo>
                <a:lnTo>
                  <a:pt x="17716738" y="7172556"/>
                </a:lnTo>
                <a:lnTo>
                  <a:pt x="628252" y="7172556"/>
                </a:lnTo>
                <a:lnTo>
                  <a:pt x="581272" y="7170557"/>
                </a:lnTo>
                <a:lnTo>
                  <a:pt x="535402" y="7164671"/>
                </a:lnTo>
                <a:lnTo>
                  <a:pt x="490804" y="7155059"/>
                </a:lnTo>
                <a:lnTo>
                  <a:pt x="447643" y="7141886"/>
                </a:lnTo>
                <a:lnTo>
                  <a:pt x="406083" y="7125315"/>
                </a:lnTo>
                <a:lnTo>
                  <a:pt x="366286" y="7105510"/>
                </a:lnTo>
                <a:lnTo>
                  <a:pt x="328415" y="7082634"/>
                </a:lnTo>
                <a:lnTo>
                  <a:pt x="292636" y="7056850"/>
                </a:lnTo>
                <a:lnTo>
                  <a:pt x="259110" y="7028322"/>
                </a:lnTo>
                <a:lnTo>
                  <a:pt x="228001" y="6997213"/>
                </a:lnTo>
                <a:lnTo>
                  <a:pt x="199473" y="6963687"/>
                </a:lnTo>
                <a:lnTo>
                  <a:pt x="173689" y="6927907"/>
                </a:lnTo>
                <a:lnTo>
                  <a:pt x="150813" y="6890037"/>
                </a:lnTo>
                <a:lnTo>
                  <a:pt x="131007" y="6850240"/>
                </a:lnTo>
                <a:lnTo>
                  <a:pt x="114436" y="6808679"/>
                </a:lnTo>
                <a:lnTo>
                  <a:pt x="101264" y="6765518"/>
                </a:lnTo>
                <a:lnTo>
                  <a:pt x="91652" y="6720921"/>
                </a:lnTo>
                <a:lnTo>
                  <a:pt x="85765" y="6675050"/>
                </a:lnTo>
                <a:lnTo>
                  <a:pt x="83767" y="6628070"/>
                </a:lnTo>
                <a:lnTo>
                  <a:pt x="83767" y="0"/>
                </a:lnTo>
                <a:lnTo>
                  <a:pt x="0" y="0"/>
                </a:lnTo>
                <a:lnTo>
                  <a:pt x="0" y="6628070"/>
                </a:lnTo>
                <a:lnTo>
                  <a:pt x="1890" y="6677168"/>
                </a:lnTo>
                <a:lnTo>
                  <a:pt x="7467" y="6725232"/>
                </a:lnTo>
                <a:lnTo>
                  <a:pt x="16592" y="6772123"/>
                </a:lnTo>
                <a:lnTo>
                  <a:pt x="29125" y="6817701"/>
                </a:lnTo>
                <a:lnTo>
                  <a:pt x="44926" y="6861826"/>
                </a:lnTo>
                <a:lnTo>
                  <a:pt x="63856" y="6904360"/>
                </a:lnTo>
                <a:lnTo>
                  <a:pt x="85774" y="6945161"/>
                </a:lnTo>
                <a:lnTo>
                  <a:pt x="110542" y="6984091"/>
                </a:lnTo>
                <a:lnTo>
                  <a:pt x="138020" y="7021010"/>
                </a:lnTo>
                <a:lnTo>
                  <a:pt x="168067" y="7055778"/>
                </a:lnTo>
                <a:lnTo>
                  <a:pt x="200544" y="7088256"/>
                </a:lnTo>
                <a:lnTo>
                  <a:pt x="235312" y="7118303"/>
                </a:lnTo>
                <a:lnTo>
                  <a:pt x="272231" y="7145780"/>
                </a:lnTo>
                <a:lnTo>
                  <a:pt x="311161" y="7170548"/>
                </a:lnTo>
                <a:lnTo>
                  <a:pt x="351963" y="7192467"/>
                </a:lnTo>
                <a:lnTo>
                  <a:pt x="394496" y="7211396"/>
                </a:lnTo>
                <a:lnTo>
                  <a:pt x="438622" y="7227198"/>
                </a:lnTo>
                <a:lnTo>
                  <a:pt x="484200" y="7239730"/>
                </a:lnTo>
                <a:lnTo>
                  <a:pt x="531091" y="7248855"/>
                </a:lnTo>
                <a:lnTo>
                  <a:pt x="579155" y="7254433"/>
                </a:lnTo>
                <a:lnTo>
                  <a:pt x="628252" y="7256323"/>
                </a:lnTo>
                <a:lnTo>
                  <a:pt x="17716738" y="7256323"/>
                </a:lnTo>
                <a:lnTo>
                  <a:pt x="17765835" y="7254433"/>
                </a:lnTo>
                <a:lnTo>
                  <a:pt x="17813899" y="7248855"/>
                </a:lnTo>
                <a:lnTo>
                  <a:pt x="17860790" y="7239730"/>
                </a:lnTo>
                <a:lnTo>
                  <a:pt x="17906368" y="7227198"/>
                </a:lnTo>
                <a:lnTo>
                  <a:pt x="17950494" y="7211396"/>
                </a:lnTo>
                <a:lnTo>
                  <a:pt x="17993027" y="7192467"/>
                </a:lnTo>
                <a:lnTo>
                  <a:pt x="18033829" y="7170548"/>
                </a:lnTo>
                <a:lnTo>
                  <a:pt x="18072759" y="7145780"/>
                </a:lnTo>
                <a:lnTo>
                  <a:pt x="18109678" y="7118303"/>
                </a:lnTo>
                <a:lnTo>
                  <a:pt x="18144446" y="7088256"/>
                </a:lnTo>
                <a:lnTo>
                  <a:pt x="18176923" y="7055778"/>
                </a:lnTo>
                <a:lnTo>
                  <a:pt x="18206971" y="7021010"/>
                </a:lnTo>
                <a:lnTo>
                  <a:pt x="18234448" y="6984091"/>
                </a:lnTo>
                <a:lnTo>
                  <a:pt x="18259216" y="6945161"/>
                </a:lnTo>
                <a:lnTo>
                  <a:pt x="18281134" y="6904360"/>
                </a:lnTo>
                <a:lnTo>
                  <a:pt x="18300064" y="6861826"/>
                </a:lnTo>
                <a:lnTo>
                  <a:pt x="18315865" y="6817701"/>
                </a:lnTo>
                <a:lnTo>
                  <a:pt x="18328398" y="6772123"/>
                </a:lnTo>
                <a:lnTo>
                  <a:pt x="18337523" y="6725232"/>
                </a:lnTo>
                <a:lnTo>
                  <a:pt x="18343100" y="6677168"/>
                </a:lnTo>
                <a:lnTo>
                  <a:pt x="18344991" y="6628070"/>
                </a:lnTo>
                <a:lnTo>
                  <a:pt x="18344991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</p:spTree>
    <p:extLst>
      <p:ext uri="{BB962C8B-B14F-4D97-AF65-F5344CB8AC3E}">
        <p14:creationId xmlns:p14="http://schemas.microsoft.com/office/powerpoint/2010/main" val="30502318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4A7D99FA-B051-F8BC-D1B8-E7B3FBE113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26C9CF0D-90C1-B1CE-6078-34FFD2B885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315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C62A5C0-DE28-BB94-76FF-EA15D6C2745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7C97D2-BAAA-3A4C-834B-2FE40BB8ABFA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949277F-2E7B-8891-60FF-392FAE01AB6B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BFD69318-E9F1-366F-A980-284E88DBA2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62CCA7B5-B3F1-257A-4A28-F65899087517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2DCA7DC1-617B-9CA9-4FBC-A5C016083CA2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A17F6B45-588B-C5A7-89E5-1DC7842BBEFE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B72E811-9DE7-FAC4-7EEC-A1A9B43C7A35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그림 5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4A1CC865-0E00-DD34-BBD1-FD1CBD45C7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914"/>
          <a:stretch/>
        </p:blipFill>
        <p:spPr>
          <a:xfrm>
            <a:off x="2038936" y="1489588"/>
            <a:ext cx="7144392" cy="3996811"/>
          </a:xfrm>
          <a:prstGeom prst="rect">
            <a:avLst/>
          </a:prstGeom>
        </p:spPr>
      </p:pic>
      <p:pic>
        <p:nvPicPr>
          <p:cNvPr id="11" name="그림 10" descr="그린, 스크린샷, 그래픽이(가) 표시된 사진&#10;&#10;자동 생성된 설명">
            <a:extLst>
              <a:ext uri="{FF2B5EF4-FFF2-40B4-BE49-F238E27FC236}">
                <a16:creationId xmlns:a16="http://schemas.microsoft.com/office/drawing/2014/main" id="{D32DA4E1-8954-5192-3987-1A9CDC986DF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17" y="568800"/>
            <a:ext cx="1998850" cy="26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그린, 스크린샷, 그래픽이(가) 표시된 사진&#10;&#10;자동 생성된 설명">
            <a:extLst>
              <a:ext uri="{FF2B5EF4-FFF2-40B4-BE49-F238E27FC236}">
                <a16:creationId xmlns:a16="http://schemas.microsoft.com/office/drawing/2014/main" id="{E4C69DD7-AB45-799E-5F6A-E9396408C8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117" y="568800"/>
            <a:ext cx="1998850" cy="262800"/>
          </a:xfrm>
          <a:prstGeom prst="rect">
            <a:avLst/>
          </a:prstGeom>
        </p:spPr>
      </p:pic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B31ABA6-03F5-8E3C-C0E8-AAB570F93461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0258C084-5D18-A6D0-3D03-AE9A7A37167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67EBB865-F8C4-ED15-4F53-79CF8F847FEC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65D7AF2F-89D9-1E84-0DA8-FD715793C43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2B73759-CB5A-3E94-5D55-61013805C80C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FB4AC21A-71BE-E220-DD2E-E2E27F2886C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6167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533790" y="3199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533790" y="319912"/>
            <a:ext cx="11124515" cy="609557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51030" y="767555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830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다음시간에는_대단원마무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6883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5E5243D2-DFEE-C08A-8E84-100B07F482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pic>
        <p:nvPicPr>
          <p:cNvPr id="2" name="그림 1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6750DDE9-882D-E961-C8D9-BD76589F2FA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1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724" r:id="rId17"/>
    <p:sldLayoutId id="2147483725" r:id="rId18"/>
    <p:sldLayoutId id="2147483726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3" r:id="rId29"/>
    <p:sldLayoutId id="2147483674" r:id="rId30"/>
    <p:sldLayoutId id="2147483675" r:id="rId31"/>
    <p:sldLayoutId id="2147483676" r:id="rId32"/>
    <p:sldLayoutId id="2147483677" r:id="rId33"/>
    <p:sldLayoutId id="2147483678" r:id="rId34"/>
    <p:sldLayoutId id="2147483679" r:id="rId35"/>
    <p:sldLayoutId id="2147483728" r:id="rId36"/>
    <p:sldLayoutId id="2147483680" r:id="rId37"/>
    <p:sldLayoutId id="2147483681" r:id="rId38"/>
    <p:sldLayoutId id="2147483734" r:id="rId39"/>
    <p:sldLayoutId id="2147483735" r:id="rId40"/>
    <p:sldLayoutId id="2147483736" r:id="rId41"/>
    <p:sldLayoutId id="2147483682" r:id="rId42"/>
    <p:sldLayoutId id="2147483683" r:id="rId43"/>
    <p:sldLayoutId id="2147483684" r:id="rId44"/>
    <p:sldLayoutId id="2147483685" r:id="rId45"/>
    <p:sldLayoutId id="2147483686" r:id="rId46"/>
    <p:sldLayoutId id="2147483687" r:id="rId47"/>
    <p:sldLayoutId id="2147483732" r:id="rId48"/>
    <p:sldLayoutId id="2147483688" r:id="rId49"/>
    <p:sldLayoutId id="2147483689" r:id="rId50"/>
    <p:sldLayoutId id="2147483690" r:id="rId51"/>
    <p:sldLayoutId id="2147483691" r:id="rId52"/>
    <p:sldLayoutId id="2147483692" r:id="rId53"/>
    <p:sldLayoutId id="2147483693" r:id="rId54"/>
    <p:sldLayoutId id="2147483694" r:id="rId55"/>
    <p:sldLayoutId id="2147483699" r:id="rId56"/>
    <p:sldLayoutId id="2147483695" r:id="rId57"/>
    <p:sldLayoutId id="2147483696" r:id="rId58"/>
    <p:sldLayoutId id="2147483697" r:id="rId59"/>
    <p:sldLayoutId id="2147483698" r:id="rId60"/>
    <p:sldLayoutId id="2147483649" r:id="rId61"/>
    <p:sldLayoutId id="2147483700" r:id="rId62"/>
    <p:sldLayoutId id="2147483701" r:id="rId63"/>
    <p:sldLayoutId id="2147483702" r:id="rId64"/>
    <p:sldLayoutId id="2147483709" r:id="rId65"/>
    <p:sldLayoutId id="2147483713" r:id="rId66"/>
    <p:sldLayoutId id="2147483714" r:id="rId67"/>
    <p:sldLayoutId id="2147483710" r:id="rId68"/>
    <p:sldLayoutId id="2147483711" r:id="rId69"/>
    <p:sldLayoutId id="2147483727" r:id="rId70"/>
    <p:sldLayoutId id="2147483712" r:id="rId71"/>
    <p:sldLayoutId id="2147483715" r:id="rId72"/>
    <p:sldLayoutId id="2147483716" r:id="rId73"/>
    <p:sldLayoutId id="2147483708" r:id="rId74"/>
    <p:sldLayoutId id="2147483717" r:id="rId75"/>
    <p:sldLayoutId id="2147483718" r:id="rId76"/>
    <p:sldLayoutId id="2147483719" r:id="rId77"/>
    <p:sldLayoutId id="2147483723" r:id="rId78"/>
    <p:sldLayoutId id="2147483729" r:id="rId79"/>
    <p:sldLayoutId id="2147483733" r:id="rId80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14.png"/><Relationship Id="rId4" Type="http://schemas.openxmlformats.org/officeDocument/2006/relationships/image" Target="../media/image1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02129D-0C65-A688-C4AE-00857F1671A6}"/>
              </a:ext>
            </a:extLst>
          </p:cNvPr>
          <p:cNvSpPr txBox="1"/>
          <p:nvPr/>
        </p:nvSpPr>
        <p:spPr>
          <a:xfrm>
            <a:off x="5686023" y="4115929"/>
            <a:ext cx="46041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5400" b="1" spc="-150" dirty="0">
                <a:latin typeface="+mn-ea"/>
              </a:rPr>
              <a:t>정리해 봅시다</a:t>
            </a:r>
            <a:r>
              <a:rPr lang="en-US" altLang="ko-KR" sz="5400" b="1" spc="-150" dirty="0">
                <a:latin typeface="+mn-ea"/>
              </a:rPr>
              <a:t>.</a:t>
            </a:r>
            <a:endParaRPr lang="ko-KR" altLang="en-US" sz="5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CF94A-55E4-F3B1-BEB8-E5CAB45A8BE5}"/>
              </a:ext>
            </a:extLst>
          </p:cNvPr>
          <p:cNvSpPr txBox="1"/>
          <p:nvPr/>
        </p:nvSpPr>
        <p:spPr>
          <a:xfrm>
            <a:off x="9214834" y="2399438"/>
            <a:ext cx="9365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5400" b="1" spc="-150" dirty="0">
                <a:latin typeface="+mn-ea"/>
              </a:rPr>
              <a:t>을</a:t>
            </a:r>
            <a:endParaRPr lang="ko-KR" altLang="en-US" sz="5400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15809C82-F6DE-1734-7678-DD5A7AE0AE56}"/>
              </a:ext>
            </a:extLst>
          </p:cNvPr>
          <p:cNvGrpSpPr/>
          <p:nvPr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86BD5BBC-2BB2-E056-5462-3406BE7F0A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6A6F6E8-86CF-6C1D-54DE-964B6D8B2007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D9D57D2F-9945-EE93-19B5-61EFA20861A2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577DC6B7-E654-162C-675D-4A324E121E10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2D6F192-FAC6-3BF4-7A87-C0E5AC48D452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459C1E1-1105-3E53-266C-3C042F671767}"/>
              </a:ext>
            </a:extLst>
          </p:cNvPr>
          <p:cNvGrpSpPr/>
          <p:nvPr/>
        </p:nvGrpSpPr>
        <p:grpSpPr>
          <a:xfrm>
            <a:off x="6315050" y="5947971"/>
            <a:ext cx="2386738" cy="400110"/>
            <a:chOff x="6325136" y="5928032"/>
            <a:chExt cx="2386738" cy="40011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FCCAF51-8A40-41ED-F73B-79E80DC6BBFC}"/>
                </a:ext>
              </a:extLst>
            </p:cNvPr>
            <p:cNvSpPr txBox="1"/>
            <p:nvPr/>
          </p:nvSpPr>
          <p:spPr>
            <a:xfrm>
              <a:off x="7050842" y="5928032"/>
              <a:ext cx="16610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38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ko-KR" altLang="en-US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en-US" altLang="ko-KR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39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01BDFDA-499E-091C-2463-B858A79FCBC4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EA85749-8EB2-95C3-1866-8BEF816D2E72}"/>
              </a:ext>
            </a:extLst>
          </p:cNvPr>
          <p:cNvGrpSpPr/>
          <p:nvPr/>
        </p:nvGrpSpPr>
        <p:grpSpPr>
          <a:xfrm>
            <a:off x="8780047" y="5938446"/>
            <a:ext cx="2871496" cy="400110"/>
            <a:chOff x="8781800" y="5686732"/>
            <a:chExt cx="2871496" cy="40011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4A0381F-C10B-6907-654D-9304085A3D22}"/>
                </a:ext>
              </a:extLst>
            </p:cNvPr>
            <p:cNvSpPr txBox="1"/>
            <p:nvPr/>
          </p:nvSpPr>
          <p:spPr>
            <a:xfrm>
              <a:off x="10046766" y="5686732"/>
              <a:ext cx="16065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24</a:t>
              </a:r>
              <a:r>
                <a:rPr lang="en-US" altLang="ko-KR" sz="2000" b="1" spc="-150" dirty="0">
                  <a:solidFill>
                    <a:srgbClr val="1CBECF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ko-KR" altLang="en-US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en-US" altLang="ko-KR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25</a:t>
              </a:r>
              <a:r>
                <a:rPr lang="en-US" altLang="ko-KR" sz="2000" b="1" spc="-15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  <a:solidFill>
                    <a:srgbClr val="4AB957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5C54295-B35B-465B-61E4-234F5D6BC514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3136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336B82-9C8D-77F4-FBB1-0BA8B197929D}"/>
              </a:ext>
            </a:extLst>
          </p:cNvPr>
          <p:cNvSpPr txBox="1"/>
          <p:nvPr/>
        </p:nvSpPr>
        <p:spPr>
          <a:xfrm>
            <a:off x="1117294" y="568352"/>
            <a:ext cx="9563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밤하늘에 보이는 것은 무엇일까</a:t>
            </a:r>
            <a:r>
              <a:rPr lang="en-US" altLang="ko-KR" sz="3000" b="1" spc="-150" dirty="0">
                <a:latin typeface="+mn-ea"/>
              </a:rPr>
              <a:t>?</a:t>
            </a:r>
          </a:p>
        </p:txBody>
      </p:sp>
      <p:pic>
        <p:nvPicPr>
          <p:cNvPr id="6" name="그림 5" descr="야외, 별, 경치, 나무이(가) 표시된 사진&#10;&#10;자동 생성된 설명">
            <a:extLst>
              <a:ext uri="{FF2B5EF4-FFF2-40B4-BE49-F238E27FC236}">
                <a16:creationId xmlns:a16="http://schemas.microsoft.com/office/drawing/2014/main" id="{E6AB1C31-EB7A-F2BE-B3DD-8F870BF5C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40" y="1172770"/>
            <a:ext cx="10778119" cy="507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56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84CCB12-7674-B874-AE7C-1F25878EC157}"/>
              </a:ext>
            </a:extLst>
          </p:cNvPr>
          <p:cNvSpPr txBox="1"/>
          <p:nvPr/>
        </p:nvSpPr>
        <p:spPr>
          <a:xfrm>
            <a:off x="2135056" y="2562254"/>
            <a:ext cx="8913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태양계 구성원을 알았어요</a:t>
            </a:r>
            <a:r>
              <a:rPr lang="en-US" altLang="ko-KR" sz="2800" b="1" spc="30" dirty="0">
                <a:latin typeface="+mn-ea"/>
              </a:rPr>
              <a:t>.</a:t>
            </a:r>
            <a:endParaRPr lang="ko-KR" altLang="en-US" sz="2800" b="1" spc="30" dirty="0">
              <a:latin typeface="+mn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66B4DE2-26BC-ADED-CCAE-6ACFD8A147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5455" y="2360916"/>
            <a:ext cx="246194" cy="6632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D10CBC-30E8-5D49-CCE2-8D2505B08C56}"/>
              </a:ext>
            </a:extLst>
          </p:cNvPr>
          <p:cNvSpPr txBox="1"/>
          <p:nvPr/>
        </p:nvSpPr>
        <p:spPr>
          <a:xfrm>
            <a:off x="1728535" y="2192973"/>
            <a:ext cx="12971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지식</a:t>
            </a:r>
            <a:r>
              <a:rPr lang="en-US" altLang="ko-KR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·</a:t>
            </a:r>
            <a:r>
              <a:rPr lang="ko-KR" altLang="en-US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이해</a:t>
            </a:r>
          </a:p>
        </p:txBody>
      </p:sp>
      <p:pic>
        <p:nvPicPr>
          <p:cNvPr id="17" name="그림 16" descr="직사각형, 스크린샷, 디자인이(가) 표시된 사진&#10;&#10;자동 생성된 설명">
            <a:extLst>
              <a:ext uri="{FF2B5EF4-FFF2-40B4-BE49-F238E27FC236}">
                <a16:creationId xmlns:a16="http://schemas.microsoft.com/office/drawing/2014/main" id="{1D5994CA-F124-19B4-1F22-2FF8424A2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106" y="2636840"/>
            <a:ext cx="335000" cy="360000"/>
          </a:xfrm>
          <a:prstGeom prst="rect">
            <a:avLst/>
          </a:prstGeom>
        </p:spPr>
      </p:pic>
      <p:pic>
        <p:nvPicPr>
          <p:cNvPr id="15" name="그림 14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6E881546-E53E-DD1C-0977-082A7EA96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58" y="2635499"/>
            <a:ext cx="336248" cy="36134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B962539-4BD7-460B-6760-79A3EB91F4D3}"/>
              </a:ext>
            </a:extLst>
          </p:cNvPr>
          <p:cNvSpPr txBox="1"/>
          <p:nvPr/>
        </p:nvSpPr>
        <p:spPr>
          <a:xfrm>
            <a:off x="1550780" y="1441936"/>
            <a:ext cx="88270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30" dirty="0">
                <a:latin typeface="+mn-ea"/>
              </a:rPr>
              <a:t>이 단원을 공부하면서 나는 얼마나 성장했을까요</a:t>
            </a:r>
            <a:r>
              <a:rPr lang="en-US" altLang="ko-KR" sz="3000" b="1" spc="30" dirty="0">
                <a:latin typeface="+mn-ea"/>
              </a:rPr>
              <a:t>?</a:t>
            </a:r>
            <a:endParaRPr lang="ko-KR" altLang="en-US" sz="3000" b="1" spc="30" dirty="0">
              <a:latin typeface="+mn-ea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95A38DD-E4C1-2181-2C14-31F9A0D230E5}"/>
              </a:ext>
            </a:extLst>
          </p:cNvPr>
          <p:cNvGrpSpPr/>
          <p:nvPr/>
        </p:nvGrpSpPr>
        <p:grpSpPr>
          <a:xfrm>
            <a:off x="5669655" y="6095372"/>
            <a:ext cx="852691" cy="190607"/>
            <a:chOff x="5642908" y="6095372"/>
            <a:chExt cx="852691" cy="190607"/>
          </a:xfrm>
        </p:grpSpPr>
        <p:sp>
          <p:nvSpPr>
            <p:cNvPr id="6" name="object 26">
              <a:extLst>
                <a:ext uri="{FF2B5EF4-FFF2-40B4-BE49-F238E27FC236}">
                  <a16:creationId xmlns:a16="http://schemas.microsoft.com/office/drawing/2014/main" id="{39AF94A6-CEDF-9212-4124-E7B831A76533}"/>
                </a:ext>
              </a:extLst>
            </p:cNvPr>
            <p:cNvSpPr/>
            <p:nvPr/>
          </p:nvSpPr>
          <p:spPr>
            <a:xfrm>
              <a:off x="5642908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81A6C7AD-98BE-6812-44BD-30C116C7DFB3}"/>
                </a:ext>
              </a:extLst>
            </p:cNvPr>
            <p:cNvSpPr/>
            <p:nvPr/>
          </p:nvSpPr>
          <p:spPr>
            <a:xfrm>
              <a:off x="5973950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6165CBD5-2860-65A7-1747-3BA0AAFE432E}"/>
                </a:ext>
              </a:extLst>
            </p:cNvPr>
            <p:cNvSpPr/>
            <p:nvPr/>
          </p:nvSpPr>
          <p:spPr>
            <a:xfrm>
              <a:off x="6304992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470B7EF-1732-9E0E-86D2-B829AA2F7343}"/>
              </a:ext>
            </a:extLst>
          </p:cNvPr>
          <p:cNvSpPr txBox="1"/>
          <p:nvPr/>
        </p:nvSpPr>
        <p:spPr>
          <a:xfrm>
            <a:off x="2135057" y="3244237"/>
            <a:ext cx="71994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-150" dirty="0">
                <a:latin typeface="+mn-ea"/>
              </a:rPr>
              <a:t>별의 정의를 알았어요</a:t>
            </a:r>
            <a:r>
              <a:rPr lang="en-US" altLang="ko-KR" sz="2800" b="1" spc="-150" dirty="0">
                <a:latin typeface="+mn-ea"/>
              </a:rPr>
              <a:t>.</a:t>
            </a:r>
            <a:endParaRPr lang="ko-KR" altLang="en-US" sz="2800" b="1" spc="-150" dirty="0">
              <a:latin typeface="+mn-ea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6F53685-0431-874C-210D-3A38E8C31A54}"/>
              </a:ext>
            </a:extLst>
          </p:cNvPr>
          <p:cNvGrpSpPr/>
          <p:nvPr/>
        </p:nvGrpSpPr>
        <p:grpSpPr>
          <a:xfrm flipH="1">
            <a:off x="574361" y="3669049"/>
            <a:ext cx="343093" cy="685800"/>
            <a:chOff x="11288812" y="3669049"/>
            <a:chExt cx="343093" cy="685800"/>
          </a:xfrm>
        </p:grpSpPr>
        <p:sp>
          <p:nvSpPr>
            <p:cNvPr id="21" name="object 27">
              <a:extLst>
                <a:ext uri="{FF2B5EF4-FFF2-40B4-BE49-F238E27FC236}">
                  <a16:creationId xmlns:a16="http://schemas.microsoft.com/office/drawing/2014/main" id="{7DF99ACB-F242-7F02-4D5A-070CD4F9CCBF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8">
              <a:extLst>
                <a:ext uri="{FF2B5EF4-FFF2-40B4-BE49-F238E27FC236}">
                  <a16:creationId xmlns:a16="http://schemas.microsoft.com/office/drawing/2014/main" id="{331144EC-F7E5-A0E5-5601-FBC7137AA13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CCF86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115F4A37-3B36-3AF9-5AED-930441F3DC8E}"/>
              </a:ext>
            </a:extLst>
          </p:cNvPr>
          <p:cNvGrpSpPr/>
          <p:nvPr/>
        </p:nvGrpSpPr>
        <p:grpSpPr>
          <a:xfrm>
            <a:off x="11288356" y="3669049"/>
            <a:ext cx="343092" cy="685800"/>
            <a:chOff x="11288812" y="3669049"/>
            <a:chExt cx="343093" cy="685800"/>
          </a:xfrm>
        </p:grpSpPr>
        <p:sp>
          <p:nvSpPr>
            <p:cNvPr id="24" name="object 27">
              <a:extLst>
                <a:ext uri="{FF2B5EF4-FFF2-40B4-BE49-F238E27FC236}">
                  <a16:creationId xmlns:a16="http://schemas.microsoft.com/office/drawing/2014/main" id="{1321D362-58E3-A97B-7D03-989496EDD2CF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5" name="object 28">
              <a:extLst>
                <a:ext uri="{FF2B5EF4-FFF2-40B4-BE49-F238E27FC236}">
                  <a16:creationId xmlns:a16="http://schemas.microsoft.com/office/drawing/2014/main" id="{36DA0353-EAE0-30CF-5A55-3ADA21079B0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93F6A4BC-990D-3EC6-5206-5046AB56A18D}"/>
              </a:ext>
            </a:extLst>
          </p:cNvPr>
          <p:cNvCxnSpPr>
            <a:cxnSpLocks/>
          </p:cNvCxnSpPr>
          <p:nvPr/>
        </p:nvCxnSpPr>
        <p:spPr>
          <a:xfrm>
            <a:off x="1554505" y="2833917"/>
            <a:ext cx="0" cy="900000"/>
          </a:xfrm>
          <a:prstGeom prst="line">
            <a:avLst/>
          </a:prstGeom>
          <a:ln w="40640">
            <a:solidFill>
              <a:srgbClr val="FFD5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 descr="직사각형, 스크린샷, 디자인이(가) 표시된 사진&#10;&#10;자동 생성된 설명">
            <a:extLst>
              <a:ext uri="{FF2B5EF4-FFF2-40B4-BE49-F238E27FC236}">
                <a16:creationId xmlns:a16="http://schemas.microsoft.com/office/drawing/2014/main" id="{9C3B0D33-713A-3252-DF24-634EACE4C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106" y="3332165"/>
            <a:ext cx="335000" cy="360000"/>
          </a:xfrm>
          <a:prstGeom prst="rect">
            <a:avLst/>
          </a:prstGeom>
        </p:spPr>
      </p:pic>
      <p:pic>
        <p:nvPicPr>
          <p:cNvPr id="26" name="그림 25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1B2BD59E-76C5-1E33-B0B2-E01F60EAB3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58" y="3330824"/>
            <a:ext cx="336248" cy="36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5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디자인이(가) 표시된 사진&#10;&#10;자동 생성된 설명">
            <a:extLst>
              <a:ext uri="{FF2B5EF4-FFF2-40B4-BE49-F238E27FC236}">
                <a16:creationId xmlns:a16="http://schemas.microsoft.com/office/drawing/2014/main" id="{22ABC0A1-7A92-4812-A6FD-357201D78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954" y="3678263"/>
            <a:ext cx="335000" cy="360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66B4DE2-26BC-ADED-CCAE-6ACFD8A147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5455" y="2350032"/>
            <a:ext cx="246194" cy="6632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D10CBC-30E8-5D49-CCE2-8D2505B08C56}"/>
              </a:ext>
            </a:extLst>
          </p:cNvPr>
          <p:cNvSpPr txBox="1"/>
          <p:nvPr/>
        </p:nvSpPr>
        <p:spPr>
          <a:xfrm>
            <a:off x="1728535" y="2182089"/>
            <a:ext cx="12971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과정</a:t>
            </a:r>
            <a:r>
              <a:rPr lang="en-US" altLang="ko-KR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·</a:t>
            </a:r>
            <a:r>
              <a:rPr lang="ko-KR" altLang="en-US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기능</a:t>
            </a:r>
          </a:p>
        </p:txBody>
      </p:sp>
      <p:pic>
        <p:nvPicPr>
          <p:cNvPr id="17" name="그림 16" descr="직사각형, 스크린샷, 디자인이(가) 표시된 사진&#10;&#10;자동 생성된 설명">
            <a:extLst>
              <a:ext uri="{FF2B5EF4-FFF2-40B4-BE49-F238E27FC236}">
                <a16:creationId xmlns:a16="http://schemas.microsoft.com/office/drawing/2014/main" id="{1D5994CA-F124-19B4-1F22-2FF8424A2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106" y="2625956"/>
            <a:ext cx="335000" cy="36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84CCB12-7674-B874-AE7C-1F25878EC157}"/>
              </a:ext>
            </a:extLst>
          </p:cNvPr>
          <p:cNvSpPr txBox="1"/>
          <p:nvPr/>
        </p:nvSpPr>
        <p:spPr>
          <a:xfrm>
            <a:off x="2135057" y="2551370"/>
            <a:ext cx="882709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-150" dirty="0">
                <a:latin typeface="+mn-ea"/>
              </a:rPr>
              <a:t>달의 모양과 표면</a:t>
            </a:r>
            <a:r>
              <a:rPr lang="en-US" altLang="ko-KR" sz="2800" b="1" spc="-150" dirty="0">
                <a:latin typeface="+mn-ea"/>
              </a:rPr>
              <a:t>, </a:t>
            </a:r>
            <a:r>
              <a:rPr lang="ko-KR" altLang="en-US" sz="2800" b="1" spc="-150" dirty="0">
                <a:latin typeface="+mn-ea"/>
              </a:rPr>
              <a:t>여러 날 동안 보이는 달의 모양 변화를 관찰했어요</a:t>
            </a:r>
            <a:r>
              <a:rPr lang="en-US" altLang="ko-KR" sz="2800" b="1" spc="-150" dirty="0">
                <a:latin typeface="+mn-ea"/>
              </a:rPr>
              <a:t>.</a:t>
            </a:r>
            <a:endParaRPr lang="ko-KR" altLang="en-US" sz="2800" b="1" spc="-150" dirty="0">
              <a:latin typeface="+mn-ea"/>
            </a:endParaRPr>
          </a:p>
        </p:txBody>
      </p:sp>
      <p:pic>
        <p:nvPicPr>
          <p:cNvPr id="15" name="그림 14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6E881546-E53E-DD1C-0977-082A7EA96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000" y="2624615"/>
            <a:ext cx="336248" cy="36134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5C2A074-6060-42FC-8E8D-2FBF860134DE}"/>
              </a:ext>
            </a:extLst>
          </p:cNvPr>
          <p:cNvSpPr txBox="1"/>
          <p:nvPr/>
        </p:nvSpPr>
        <p:spPr>
          <a:xfrm>
            <a:off x="2135056" y="3602441"/>
            <a:ext cx="8913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태양과 태양계 행성을 조사했어요</a:t>
            </a:r>
            <a:r>
              <a:rPr lang="en-US" altLang="ko-KR" sz="2800" b="1" spc="30" dirty="0">
                <a:latin typeface="+mn-ea"/>
              </a:rPr>
              <a:t>.</a:t>
            </a:r>
            <a:endParaRPr lang="ko-KR" altLang="en-US" sz="2800" b="1" spc="30" dirty="0">
              <a:latin typeface="+mn-ea"/>
            </a:endParaRPr>
          </a:p>
        </p:txBody>
      </p:sp>
      <p:pic>
        <p:nvPicPr>
          <p:cNvPr id="18" name="그림 17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B7837CFA-3B41-4D72-A53B-BBE5C61004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58" y="3675686"/>
            <a:ext cx="336248" cy="361341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4D4782CF-9663-584C-F81D-BD84BA0D8857}"/>
              </a:ext>
            </a:extLst>
          </p:cNvPr>
          <p:cNvGrpSpPr/>
          <p:nvPr/>
        </p:nvGrpSpPr>
        <p:grpSpPr>
          <a:xfrm>
            <a:off x="5669655" y="6095372"/>
            <a:ext cx="852691" cy="190607"/>
            <a:chOff x="5642908" y="6095372"/>
            <a:chExt cx="852691" cy="190607"/>
          </a:xfrm>
        </p:grpSpPr>
        <p:sp>
          <p:nvSpPr>
            <p:cNvPr id="23" name="object 26">
              <a:extLst>
                <a:ext uri="{FF2B5EF4-FFF2-40B4-BE49-F238E27FC236}">
                  <a16:creationId xmlns:a16="http://schemas.microsoft.com/office/drawing/2014/main" id="{D259D1AD-99E1-48DF-8334-D7FC2653D9D2}"/>
                </a:ext>
              </a:extLst>
            </p:cNvPr>
            <p:cNvSpPr/>
            <p:nvPr/>
          </p:nvSpPr>
          <p:spPr>
            <a:xfrm>
              <a:off x="5642908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4" name="object 25">
              <a:extLst>
                <a:ext uri="{FF2B5EF4-FFF2-40B4-BE49-F238E27FC236}">
                  <a16:creationId xmlns:a16="http://schemas.microsoft.com/office/drawing/2014/main" id="{7E9ADCDB-561D-45F0-B07D-CC80CCA9ECE8}"/>
                </a:ext>
              </a:extLst>
            </p:cNvPr>
            <p:cNvSpPr/>
            <p:nvPr/>
          </p:nvSpPr>
          <p:spPr>
            <a:xfrm>
              <a:off x="5973950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28E11E74-2FEC-439C-AADA-15B4F704634D}"/>
                </a:ext>
              </a:extLst>
            </p:cNvPr>
            <p:cNvSpPr/>
            <p:nvPr/>
          </p:nvSpPr>
          <p:spPr>
            <a:xfrm>
              <a:off x="6304992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1F5D7773-9310-4FB3-8B13-86BA627DB96B}"/>
              </a:ext>
            </a:extLst>
          </p:cNvPr>
          <p:cNvGrpSpPr/>
          <p:nvPr/>
        </p:nvGrpSpPr>
        <p:grpSpPr>
          <a:xfrm>
            <a:off x="11288356" y="3669049"/>
            <a:ext cx="343092" cy="685800"/>
            <a:chOff x="11288812" y="3669049"/>
            <a:chExt cx="343093" cy="685800"/>
          </a:xfrm>
        </p:grpSpPr>
        <p:sp>
          <p:nvSpPr>
            <p:cNvPr id="30" name="object 27">
              <a:extLst>
                <a:ext uri="{FF2B5EF4-FFF2-40B4-BE49-F238E27FC236}">
                  <a16:creationId xmlns:a16="http://schemas.microsoft.com/office/drawing/2014/main" id="{B12616B0-C0D9-4CC0-B9E3-85A8A327647F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28">
              <a:extLst>
                <a:ext uri="{FF2B5EF4-FFF2-40B4-BE49-F238E27FC236}">
                  <a16:creationId xmlns:a16="http://schemas.microsoft.com/office/drawing/2014/main" id="{52F2C8E4-C7D0-44F7-9FC2-A3B0853B5958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3B6C6BEA-ECEC-4A65-852C-0C2B2AFE1DC8}"/>
              </a:ext>
            </a:extLst>
          </p:cNvPr>
          <p:cNvCxnSpPr>
            <a:cxnSpLocks/>
          </p:cNvCxnSpPr>
          <p:nvPr/>
        </p:nvCxnSpPr>
        <p:spPr>
          <a:xfrm>
            <a:off x="1550780" y="2833917"/>
            <a:ext cx="0" cy="1823294"/>
          </a:xfrm>
          <a:prstGeom prst="line">
            <a:avLst/>
          </a:prstGeom>
          <a:ln w="40640">
            <a:solidFill>
              <a:srgbClr val="FFD5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21BBAC88-CC07-EDCB-0820-9916ADB32398}"/>
              </a:ext>
            </a:extLst>
          </p:cNvPr>
          <p:cNvSpPr txBox="1"/>
          <p:nvPr/>
        </p:nvSpPr>
        <p:spPr>
          <a:xfrm>
            <a:off x="1550780" y="1441936"/>
            <a:ext cx="88270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30" dirty="0">
                <a:latin typeface="+mn-ea"/>
              </a:rPr>
              <a:t>이 단원을 공부하면서 나는 얼마나 성장했을까요</a:t>
            </a:r>
            <a:r>
              <a:rPr lang="en-US" altLang="ko-KR" sz="3000" b="1" spc="30" dirty="0">
                <a:latin typeface="+mn-ea"/>
              </a:rPr>
              <a:t>?</a:t>
            </a:r>
            <a:endParaRPr lang="ko-KR" altLang="en-US" sz="3000" b="1" spc="30" dirty="0">
              <a:latin typeface="+mn-ea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31D553E-B043-F34C-62FD-230F1E3089C3}"/>
              </a:ext>
            </a:extLst>
          </p:cNvPr>
          <p:cNvGrpSpPr/>
          <p:nvPr/>
        </p:nvGrpSpPr>
        <p:grpSpPr>
          <a:xfrm flipH="1">
            <a:off x="574361" y="3669049"/>
            <a:ext cx="343093" cy="685800"/>
            <a:chOff x="11288812" y="3669049"/>
            <a:chExt cx="343093" cy="685800"/>
          </a:xfrm>
        </p:grpSpPr>
        <p:sp>
          <p:nvSpPr>
            <p:cNvPr id="5" name="object 27">
              <a:extLst>
                <a:ext uri="{FF2B5EF4-FFF2-40B4-BE49-F238E27FC236}">
                  <a16:creationId xmlns:a16="http://schemas.microsoft.com/office/drawing/2014/main" id="{A3A1D634-1DD9-0E9C-AB81-F7D1403568CF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" name="object 28">
              <a:extLst>
                <a:ext uri="{FF2B5EF4-FFF2-40B4-BE49-F238E27FC236}">
                  <a16:creationId xmlns:a16="http://schemas.microsoft.com/office/drawing/2014/main" id="{5EE6B858-37CC-BFEF-E6C2-89224447AD14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13" name="그림 12" descr="직사각형, 스크린샷, 디자인이(가) 표시된 사진&#10;&#10;자동 생성된 설명">
            <a:extLst>
              <a:ext uri="{FF2B5EF4-FFF2-40B4-BE49-F238E27FC236}">
                <a16:creationId xmlns:a16="http://schemas.microsoft.com/office/drawing/2014/main" id="{DF2DF18D-0795-D64C-E408-3AEFD4F48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954" y="4298447"/>
            <a:ext cx="335000" cy="36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8AE0EE5-4449-FC21-0BE6-7F98D1172FB2}"/>
              </a:ext>
            </a:extLst>
          </p:cNvPr>
          <p:cNvSpPr txBox="1"/>
          <p:nvPr/>
        </p:nvSpPr>
        <p:spPr>
          <a:xfrm>
            <a:off x="2135056" y="4222625"/>
            <a:ext cx="8913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북극성 주변의 별자리를 관찰했어요</a:t>
            </a:r>
            <a:r>
              <a:rPr lang="en-US" altLang="ko-KR" sz="2800" b="1" spc="30" dirty="0">
                <a:latin typeface="+mn-ea"/>
              </a:rPr>
              <a:t>.</a:t>
            </a:r>
            <a:endParaRPr lang="ko-KR" altLang="en-US" sz="2800" b="1" spc="30" dirty="0">
              <a:latin typeface="+mn-ea"/>
            </a:endParaRPr>
          </a:p>
        </p:txBody>
      </p:sp>
      <p:pic>
        <p:nvPicPr>
          <p:cNvPr id="19" name="그림 18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58978BF1-FB91-D120-63F6-265B0DFF9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58" y="4295870"/>
            <a:ext cx="336248" cy="36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9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D6F95C2A-6406-43F1-B592-CFEAD563C456}"/>
              </a:ext>
            </a:extLst>
          </p:cNvPr>
          <p:cNvSpPr txBox="1"/>
          <p:nvPr/>
        </p:nvSpPr>
        <p:spPr>
          <a:xfrm>
            <a:off x="1550780" y="1441936"/>
            <a:ext cx="88270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30" dirty="0">
                <a:latin typeface="+mn-ea"/>
              </a:rPr>
              <a:t>이 단원을 공부하면서 나는 얼마나 성장했을까요</a:t>
            </a:r>
            <a:r>
              <a:rPr lang="en-US" altLang="ko-KR" sz="3000" b="1" spc="30" dirty="0">
                <a:latin typeface="+mn-ea"/>
              </a:rPr>
              <a:t>?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4CCB12-7674-B874-AE7C-1F25878EC157}"/>
              </a:ext>
            </a:extLst>
          </p:cNvPr>
          <p:cNvSpPr txBox="1"/>
          <p:nvPr/>
        </p:nvSpPr>
        <p:spPr>
          <a:xfrm>
            <a:off x="2135056" y="2562253"/>
            <a:ext cx="89131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밤하늘 관찰에 흥미를 가졌어요</a:t>
            </a:r>
            <a:r>
              <a:rPr lang="en-US" altLang="ko-KR" sz="2800" b="1" spc="30" dirty="0">
                <a:latin typeface="+mn-ea"/>
              </a:rPr>
              <a:t>.</a:t>
            </a:r>
            <a:endParaRPr lang="ko-KR" altLang="en-US" sz="2800" b="1" spc="30" dirty="0">
              <a:latin typeface="+mn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866B4DE2-26BC-ADED-CCAE-6ACFD8A147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35455" y="2360915"/>
            <a:ext cx="246194" cy="6632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D10CBC-30E8-5D49-CCE2-8D2505B08C56}"/>
              </a:ext>
            </a:extLst>
          </p:cNvPr>
          <p:cNvSpPr txBox="1"/>
          <p:nvPr/>
        </p:nvSpPr>
        <p:spPr>
          <a:xfrm>
            <a:off x="1728535" y="2192972"/>
            <a:ext cx="12971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가치</a:t>
            </a:r>
            <a:r>
              <a:rPr lang="en-US" altLang="ko-KR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·</a:t>
            </a:r>
            <a:r>
              <a:rPr lang="ko-KR" altLang="en-US" sz="2000" b="1" spc="30" dirty="0">
                <a:ln>
                  <a:solidFill>
                    <a:srgbClr val="BF6743">
                      <a:alpha val="98000"/>
                    </a:srgbClr>
                  </a:solidFill>
                </a:ln>
                <a:solidFill>
                  <a:srgbClr val="BF6743"/>
                </a:solidFill>
                <a:latin typeface="+mn-ea"/>
              </a:rPr>
              <a:t>태도</a:t>
            </a:r>
          </a:p>
        </p:txBody>
      </p:sp>
      <p:pic>
        <p:nvPicPr>
          <p:cNvPr id="17" name="그림 16" descr="직사각형, 스크린샷, 디자인이(가) 표시된 사진&#10;&#10;자동 생성된 설명">
            <a:extLst>
              <a:ext uri="{FF2B5EF4-FFF2-40B4-BE49-F238E27FC236}">
                <a16:creationId xmlns:a16="http://schemas.microsoft.com/office/drawing/2014/main" id="{1D5994CA-F124-19B4-1F22-2FF8424A2C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106" y="2636839"/>
            <a:ext cx="335000" cy="360000"/>
          </a:xfrm>
          <a:prstGeom prst="rect">
            <a:avLst/>
          </a:prstGeom>
        </p:spPr>
      </p:pic>
      <p:pic>
        <p:nvPicPr>
          <p:cNvPr id="15" name="그림 14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6E881546-E53E-DD1C-0977-082A7EA961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58" y="2635498"/>
            <a:ext cx="336248" cy="361341"/>
          </a:xfrm>
          <a:prstGeom prst="rect">
            <a:avLst/>
          </a:prstGeom>
        </p:spPr>
      </p:pic>
      <p:grpSp>
        <p:nvGrpSpPr>
          <p:cNvPr id="34" name="그룹 33">
            <a:extLst>
              <a:ext uri="{FF2B5EF4-FFF2-40B4-BE49-F238E27FC236}">
                <a16:creationId xmlns:a16="http://schemas.microsoft.com/office/drawing/2014/main" id="{8CDE42D7-3FDE-4253-820C-22A52CBE55C4}"/>
              </a:ext>
            </a:extLst>
          </p:cNvPr>
          <p:cNvGrpSpPr/>
          <p:nvPr/>
        </p:nvGrpSpPr>
        <p:grpSpPr>
          <a:xfrm flipH="1">
            <a:off x="574361" y="3669049"/>
            <a:ext cx="343093" cy="685800"/>
            <a:chOff x="11288812" y="3669049"/>
            <a:chExt cx="343093" cy="685800"/>
          </a:xfrm>
        </p:grpSpPr>
        <p:sp>
          <p:nvSpPr>
            <p:cNvPr id="35" name="object 27">
              <a:extLst>
                <a:ext uri="{FF2B5EF4-FFF2-40B4-BE49-F238E27FC236}">
                  <a16:creationId xmlns:a16="http://schemas.microsoft.com/office/drawing/2014/main" id="{F634CDB7-B2CB-49C5-84EF-BF2130B4AA4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6" name="object 28">
              <a:extLst>
                <a:ext uri="{FF2B5EF4-FFF2-40B4-BE49-F238E27FC236}">
                  <a16:creationId xmlns:a16="http://schemas.microsoft.com/office/drawing/2014/main" id="{F2449F7A-BD7C-4F95-9FA5-33704CBF2459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B370FE2C-192B-4D27-B8BF-ACD22CD86A9F}"/>
              </a:ext>
            </a:extLst>
          </p:cNvPr>
          <p:cNvGrpSpPr/>
          <p:nvPr/>
        </p:nvGrpSpPr>
        <p:grpSpPr>
          <a:xfrm>
            <a:off x="11288356" y="3669049"/>
            <a:ext cx="343092" cy="685800"/>
            <a:chOff x="11288812" y="3669049"/>
            <a:chExt cx="343093" cy="685800"/>
          </a:xfrm>
        </p:grpSpPr>
        <p:sp>
          <p:nvSpPr>
            <p:cNvPr id="38" name="object 27">
              <a:extLst>
                <a:ext uri="{FF2B5EF4-FFF2-40B4-BE49-F238E27FC236}">
                  <a16:creationId xmlns:a16="http://schemas.microsoft.com/office/drawing/2014/main" id="{5924C9C6-0470-4990-9F58-C2D455FE0238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9" name="object 28">
              <a:extLst>
                <a:ext uri="{FF2B5EF4-FFF2-40B4-BE49-F238E27FC236}">
                  <a16:creationId xmlns:a16="http://schemas.microsoft.com/office/drawing/2014/main" id="{8A9AA6CD-24C9-4BC8-A5CD-B09D7B0114EF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F5851D">
                <a:alpha val="30000"/>
              </a:srgbClr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61A910D-1C1D-CD26-9A57-DFCEA0491732}"/>
              </a:ext>
            </a:extLst>
          </p:cNvPr>
          <p:cNvGrpSpPr/>
          <p:nvPr/>
        </p:nvGrpSpPr>
        <p:grpSpPr>
          <a:xfrm>
            <a:off x="5669655" y="6095372"/>
            <a:ext cx="852691" cy="190607"/>
            <a:chOff x="5642908" y="6095372"/>
            <a:chExt cx="852691" cy="190607"/>
          </a:xfrm>
        </p:grpSpPr>
        <p:sp>
          <p:nvSpPr>
            <p:cNvPr id="13" name="object 26">
              <a:extLst>
                <a:ext uri="{FF2B5EF4-FFF2-40B4-BE49-F238E27FC236}">
                  <a16:creationId xmlns:a16="http://schemas.microsoft.com/office/drawing/2014/main" id="{DDCED00F-AF35-19B2-4EAF-A51064C77538}"/>
                </a:ext>
              </a:extLst>
            </p:cNvPr>
            <p:cNvSpPr/>
            <p:nvPr/>
          </p:nvSpPr>
          <p:spPr>
            <a:xfrm>
              <a:off x="5642908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4" name="object 25">
              <a:extLst>
                <a:ext uri="{FF2B5EF4-FFF2-40B4-BE49-F238E27FC236}">
                  <a16:creationId xmlns:a16="http://schemas.microsoft.com/office/drawing/2014/main" id="{E534828A-E422-404F-B948-B1B57302BD6D}"/>
                </a:ext>
              </a:extLst>
            </p:cNvPr>
            <p:cNvSpPr/>
            <p:nvPr/>
          </p:nvSpPr>
          <p:spPr>
            <a:xfrm>
              <a:off x="5973950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6" name="object 25">
              <a:extLst>
                <a:ext uri="{FF2B5EF4-FFF2-40B4-BE49-F238E27FC236}">
                  <a16:creationId xmlns:a16="http://schemas.microsoft.com/office/drawing/2014/main" id="{A80942C2-AB2B-011B-FEB6-DBC23D94576E}"/>
                </a:ext>
              </a:extLst>
            </p:cNvPr>
            <p:cNvSpPr/>
            <p:nvPr/>
          </p:nvSpPr>
          <p:spPr>
            <a:xfrm>
              <a:off x="6304992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82181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C964D04-7B3A-0CE4-70FC-42FA537F49E3}"/>
              </a:ext>
            </a:extLst>
          </p:cNvPr>
          <p:cNvSpPr txBox="1"/>
          <p:nvPr/>
        </p:nvSpPr>
        <p:spPr>
          <a:xfrm>
            <a:off x="6618880" y="5375510"/>
            <a:ext cx="2527173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3000" b="1" spc="-150" dirty="0">
                <a:latin typeface="+mn-ea"/>
              </a:rPr>
              <a:t>(                )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EC0870-E1E7-3DBB-D4E1-10919F149548}"/>
              </a:ext>
            </a:extLst>
          </p:cNvPr>
          <p:cNvSpPr txBox="1"/>
          <p:nvPr/>
        </p:nvSpPr>
        <p:spPr>
          <a:xfrm>
            <a:off x="3088640" y="1269270"/>
            <a:ext cx="4769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풀기 어렵다면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『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과학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』 18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~ 21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쪽을 보세요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.</a:t>
            </a:r>
            <a:endParaRPr lang="ko-KR" altLang="en-US" sz="1600" b="1" dirty="0">
              <a:ln w="3175">
                <a:solidFill>
                  <a:srgbClr val="4AB957"/>
                </a:solidFill>
              </a:ln>
              <a:solidFill>
                <a:srgbClr val="4AB957"/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DBB3F5-D1FE-D2AC-7368-DA656C18CA43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38A32-0F8E-971F-2114-C78FB7461707}"/>
              </a:ext>
            </a:extLst>
          </p:cNvPr>
          <p:cNvSpPr txBox="1"/>
          <p:nvPr/>
        </p:nvSpPr>
        <p:spPr>
          <a:xfrm>
            <a:off x="1569634" y="1844700"/>
            <a:ext cx="9412692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000" b="1" spc="-150" dirty="0">
                <a:latin typeface="+mn-ea"/>
              </a:rPr>
              <a:t>초승달의 모습입니다</a:t>
            </a:r>
            <a:r>
              <a:rPr lang="en-US" altLang="ko-KR" sz="3000" b="1" spc="-150" dirty="0">
                <a:latin typeface="+mn-ea"/>
              </a:rPr>
              <a:t>. </a:t>
            </a:r>
            <a:r>
              <a:rPr lang="ko-KR" altLang="en-US" sz="3000" b="1" spc="-150" dirty="0">
                <a:latin typeface="+mn-ea"/>
              </a:rPr>
              <a:t>며칠 뒤 같은 모양의 달을 볼 수 있는지 써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43A754-461E-D6BB-C28D-24A4FD9B1DBF}"/>
              </a:ext>
            </a:extLst>
          </p:cNvPr>
          <p:cNvSpPr txBox="1"/>
          <p:nvPr/>
        </p:nvSpPr>
        <p:spPr>
          <a:xfrm>
            <a:off x="1061405" y="1855537"/>
            <a:ext cx="5336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b="1" dirty="0">
                <a:latin typeface="+mn-ea"/>
              </a:rPr>
              <a:t>1. </a:t>
            </a:r>
            <a:endParaRPr lang="ko-KR" altLang="en-US" sz="3000" b="1" dirty="0">
              <a:latin typeface="+mn-ea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30B1E85A-14E5-4014-9E98-9DDEEC84C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327" y="3078919"/>
            <a:ext cx="5062537" cy="3193293"/>
          </a:xfrm>
          <a:prstGeom prst="rect">
            <a:avLst/>
          </a:prstGeom>
        </p:spPr>
      </p:pic>
      <p:pic>
        <p:nvPicPr>
          <p:cNvPr id="14" name="그림 13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B54BA861-C368-8E8A-EB70-2B57F6BA2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415" y="5427528"/>
            <a:ext cx="539682" cy="539682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DD9029CA-26E2-ADF4-4501-F896EA8FCC69}"/>
              </a:ext>
            </a:extLst>
          </p:cNvPr>
          <p:cNvGrpSpPr/>
          <p:nvPr/>
        </p:nvGrpSpPr>
        <p:grpSpPr>
          <a:xfrm>
            <a:off x="6902920" y="5434848"/>
            <a:ext cx="1669048" cy="562365"/>
            <a:chOff x="6792729" y="-1202474"/>
            <a:chExt cx="1669048" cy="562365"/>
          </a:xfrm>
          <a:solidFill>
            <a:schemeClr val="bg1"/>
          </a:solidFill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2B2318AE-FC0B-1EC2-FCDD-F9DCAE2B461F}"/>
                </a:ext>
              </a:extLst>
            </p:cNvPr>
            <p:cNvSpPr/>
            <p:nvPr/>
          </p:nvSpPr>
          <p:spPr>
            <a:xfrm>
              <a:off x="6860056" y="-1194509"/>
              <a:ext cx="1534394" cy="554400"/>
            </a:xfrm>
            <a:prstGeom prst="roundRect">
              <a:avLst>
                <a:gd name="adj" fmla="val 212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FBB9608-60D7-ED01-C50E-BB721D831011}"/>
                </a:ext>
              </a:extLst>
            </p:cNvPr>
            <p:cNvSpPr txBox="1"/>
            <p:nvPr/>
          </p:nvSpPr>
          <p:spPr>
            <a:xfrm>
              <a:off x="6792729" y="-1202474"/>
              <a:ext cx="1669048" cy="5539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000" b="1" dirty="0">
                  <a:solidFill>
                    <a:srgbClr val="DF1553"/>
                  </a:solidFill>
                </a:rPr>
                <a:t>약 </a:t>
              </a:r>
              <a:r>
                <a:rPr lang="en-US" altLang="ko-KR" sz="3000" b="1" dirty="0">
                  <a:solidFill>
                    <a:srgbClr val="DF1553"/>
                  </a:solidFill>
                </a:rPr>
                <a:t>30 </a:t>
              </a:r>
              <a:r>
                <a:rPr lang="ko-KR" altLang="en-US" sz="3000" b="1" dirty="0">
                  <a:solidFill>
                    <a:srgbClr val="DF1553"/>
                  </a:solidFill>
                </a:rPr>
                <a:t>일</a:t>
              </a:r>
            </a:p>
          </p:txBody>
        </p:sp>
      </p:grpSp>
      <p:pic>
        <p:nvPicPr>
          <p:cNvPr id="7" name="그림 6" descr="폰트, 스크린샷, 상징, 로고이(가) 표시된 사진&#10;&#10;자동 생성된 설명">
            <a:extLst>
              <a:ext uri="{FF2B5EF4-FFF2-40B4-BE49-F238E27FC236}">
                <a16:creationId xmlns:a16="http://schemas.microsoft.com/office/drawing/2014/main" id="{CFC39CEB-BBA3-C739-4C70-1019C295D4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873" y="5740463"/>
            <a:ext cx="1416392" cy="453494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DA62BC99-E655-4860-6E61-65F1E0D9A18F}"/>
              </a:ext>
            </a:extLst>
          </p:cNvPr>
          <p:cNvGrpSpPr/>
          <p:nvPr/>
        </p:nvGrpSpPr>
        <p:grpSpPr>
          <a:xfrm>
            <a:off x="5573120" y="3937518"/>
            <a:ext cx="5760463" cy="1736765"/>
            <a:chOff x="5517136" y="3916414"/>
            <a:chExt cx="5760463" cy="1736765"/>
          </a:xfrm>
        </p:grpSpPr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B67EE780-9C9A-D7BF-D421-3DCFA8F9860F}"/>
                </a:ext>
              </a:extLst>
            </p:cNvPr>
            <p:cNvGrpSpPr/>
            <p:nvPr/>
          </p:nvGrpSpPr>
          <p:grpSpPr>
            <a:xfrm>
              <a:off x="5517136" y="3916414"/>
              <a:ext cx="5760463" cy="1736765"/>
              <a:chOff x="5517136" y="3916414"/>
              <a:chExt cx="5760463" cy="1736765"/>
            </a:xfrm>
          </p:grpSpPr>
          <p:sp>
            <p:nvSpPr>
              <p:cNvPr id="11" name="이등변 삼각형 10">
                <a:extLst>
                  <a:ext uri="{FF2B5EF4-FFF2-40B4-BE49-F238E27FC236}">
                    <a16:creationId xmlns:a16="http://schemas.microsoft.com/office/drawing/2014/main" id="{6911E40E-538C-8BBF-292C-AF42EA0ABD74}"/>
                  </a:ext>
                </a:extLst>
              </p:cNvPr>
              <p:cNvSpPr/>
              <p:nvPr/>
            </p:nvSpPr>
            <p:spPr>
              <a:xfrm rot="10800000">
                <a:off x="10527709" y="5440515"/>
                <a:ext cx="319246" cy="212664"/>
              </a:xfrm>
              <a:prstGeom prst="triangle">
                <a:avLst/>
              </a:prstGeom>
              <a:solidFill>
                <a:srgbClr val="3C578A"/>
              </a:solidFill>
              <a:ln>
                <a:solidFill>
                  <a:srgbClr val="3C578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" name="그룹 17">
                <a:extLst>
                  <a:ext uri="{FF2B5EF4-FFF2-40B4-BE49-F238E27FC236}">
                    <a16:creationId xmlns:a16="http://schemas.microsoft.com/office/drawing/2014/main" id="{E7318815-EB3D-053B-F306-97AFA785C949}"/>
                  </a:ext>
                </a:extLst>
              </p:cNvPr>
              <p:cNvGrpSpPr/>
              <p:nvPr/>
            </p:nvGrpSpPr>
            <p:grpSpPr>
              <a:xfrm>
                <a:off x="5517136" y="3916414"/>
                <a:ext cx="5760463" cy="1593243"/>
                <a:chOff x="5412188" y="2206751"/>
                <a:chExt cx="5760463" cy="1593243"/>
              </a:xfrm>
            </p:grpSpPr>
            <p:sp>
              <p:nvSpPr>
                <p:cNvPr id="19" name="사각형: 둥근 모서리 18">
                  <a:extLst>
                    <a:ext uri="{FF2B5EF4-FFF2-40B4-BE49-F238E27FC236}">
                      <a16:creationId xmlns:a16="http://schemas.microsoft.com/office/drawing/2014/main" id="{2FC4D393-C3EF-F853-7B77-E2DE8F38F396}"/>
                    </a:ext>
                  </a:extLst>
                </p:cNvPr>
                <p:cNvSpPr/>
                <p:nvPr/>
              </p:nvSpPr>
              <p:spPr>
                <a:xfrm>
                  <a:off x="5412188" y="2206751"/>
                  <a:ext cx="5760463" cy="1593243"/>
                </a:xfrm>
                <a:prstGeom prst="roundRect">
                  <a:avLst>
                    <a:gd name="adj" fmla="val 6149"/>
                  </a:avLst>
                </a:prstGeom>
                <a:solidFill>
                  <a:srgbClr val="F6F9FB"/>
                </a:solidFill>
                <a:ln w="57150">
                  <a:solidFill>
                    <a:srgbClr val="3C57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A29614EB-2971-69ED-9E1A-F35F15E4A481}"/>
                    </a:ext>
                  </a:extLst>
                </p:cNvPr>
                <p:cNvSpPr txBox="1"/>
                <p:nvPr/>
              </p:nvSpPr>
              <p:spPr>
                <a:xfrm flipH="1">
                  <a:off x="5520434" y="2768825"/>
                  <a:ext cx="5646550" cy="9352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2600" b="1" spc="-150" dirty="0"/>
                    <a:t>여러 날 동안 보이는 달의 모양 변화는 약 </a:t>
                  </a:r>
                  <a:r>
                    <a:rPr lang="en-US" altLang="ko-KR" sz="2600" b="1" spc="-150" dirty="0"/>
                    <a:t>30 </a:t>
                  </a:r>
                  <a:r>
                    <a:rPr lang="ko-KR" altLang="en-US" sz="2600" b="1" spc="-150" dirty="0"/>
                    <a:t>일을 주기로 반복됩니다</a:t>
                  </a:r>
                  <a:r>
                    <a:rPr lang="en-US" altLang="ko-KR" sz="2600" b="1" spc="-150" dirty="0"/>
                    <a:t>.</a:t>
                  </a:r>
                  <a:endParaRPr lang="ko-KR" altLang="en-US" sz="2600" b="1" spc="-150" dirty="0"/>
                </a:p>
              </p:txBody>
            </p:sp>
          </p:grpSp>
        </p:grpSp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E726F1D8-0011-ECE7-08CF-155B1573F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92704" y="4001594"/>
              <a:ext cx="925183" cy="468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255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0EA979C-B623-A733-16BD-6B396149DBEE}"/>
              </a:ext>
            </a:extLst>
          </p:cNvPr>
          <p:cNvSpPr txBox="1"/>
          <p:nvPr/>
        </p:nvSpPr>
        <p:spPr>
          <a:xfrm>
            <a:off x="1569633" y="1844700"/>
            <a:ext cx="970796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000" b="1" spc="-150" dirty="0">
                <a:latin typeface="+mn-ea"/>
              </a:rPr>
              <a:t>태양과 태양계 행성에 </a:t>
            </a:r>
            <a:r>
              <a:rPr lang="ko-KR" altLang="en-US" sz="3000" b="1" spc="-150">
                <a:latin typeface="+mn-ea"/>
              </a:rPr>
              <a:t>대한 설명으로 </a:t>
            </a:r>
            <a:r>
              <a:rPr lang="ko-KR" altLang="en-US" sz="3000" b="1" spc="-150" dirty="0">
                <a:latin typeface="+mn-ea"/>
              </a:rPr>
              <a:t>옳은 것을        에서 골라 기호를 써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0E9D83-0C2A-27E5-3AA6-DE60BADD3BED}"/>
              </a:ext>
            </a:extLst>
          </p:cNvPr>
          <p:cNvSpPr txBox="1"/>
          <p:nvPr/>
        </p:nvSpPr>
        <p:spPr>
          <a:xfrm>
            <a:off x="1061405" y="1855537"/>
            <a:ext cx="5336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b="1" dirty="0">
                <a:latin typeface="+mn-ea"/>
              </a:rPr>
              <a:t>2. 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B8222E-4B88-65BD-508F-3BE91AD7D7FC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412F68EF-4A1F-E481-A105-5FF08C6E6F21}"/>
              </a:ext>
            </a:extLst>
          </p:cNvPr>
          <p:cNvSpPr/>
          <p:nvPr/>
        </p:nvSpPr>
        <p:spPr>
          <a:xfrm>
            <a:off x="1595033" y="3256214"/>
            <a:ext cx="9489279" cy="2230185"/>
          </a:xfrm>
          <a:prstGeom prst="roundRect">
            <a:avLst>
              <a:gd name="adj" fmla="val 6933"/>
            </a:avLst>
          </a:prstGeom>
          <a:noFill/>
          <a:ln w="38100">
            <a:solidFill>
              <a:srgbClr val="BFCFD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155C62-EBCD-ACB5-D846-EBCB7BC5C826}"/>
              </a:ext>
            </a:extLst>
          </p:cNvPr>
          <p:cNvSpPr txBox="1"/>
          <p:nvPr/>
        </p:nvSpPr>
        <p:spPr>
          <a:xfrm>
            <a:off x="3265715" y="1269270"/>
            <a:ext cx="4592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풀기 어렵다면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『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과학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』 24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~ 27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쪽을 보세요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.</a:t>
            </a:r>
            <a:endParaRPr lang="ko-KR" altLang="en-US" sz="1600" b="1" dirty="0">
              <a:ln w="3175">
                <a:solidFill>
                  <a:srgbClr val="4AB957"/>
                </a:solidFill>
              </a:ln>
              <a:solidFill>
                <a:srgbClr val="4AB957"/>
              </a:solidFill>
              <a:latin typeface="+mj-lt"/>
            </a:endParaRPr>
          </a:p>
        </p:txBody>
      </p:sp>
      <p:pic>
        <p:nvPicPr>
          <p:cNvPr id="27" name="그림 26" descr="상징, 폰트, 번호, 그래픽이(가) 표시된 사진&#10;&#10;자동 생성된 설명">
            <a:extLst>
              <a:ext uri="{FF2B5EF4-FFF2-40B4-BE49-F238E27FC236}">
                <a16:creationId xmlns:a16="http://schemas.microsoft.com/office/drawing/2014/main" id="{5508B296-AF70-B4EC-3631-2F2D3A111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8950" y="1946150"/>
            <a:ext cx="717992" cy="372772"/>
          </a:xfrm>
          <a:prstGeom prst="rect">
            <a:avLst/>
          </a:prstGeom>
        </p:spPr>
      </p:pic>
      <p:pic>
        <p:nvPicPr>
          <p:cNvPr id="28" name="그림 27" descr="상징, 폰트, 번호, 그래픽이(가) 표시된 사진&#10;&#10;자동 생성된 설명">
            <a:extLst>
              <a:ext uri="{FF2B5EF4-FFF2-40B4-BE49-F238E27FC236}">
                <a16:creationId xmlns:a16="http://schemas.microsoft.com/office/drawing/2014/main" id="{00C4D0AF-FC8B-EBE6-C196-0AFAD6F80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3069828"/>
            <a:ext cx="717992" cy="372772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E0E6C0A-C7CF-BE1F-8777-C216C5C9E51A}"/>
              </a:ext>
            </a:extLst>
          </p:cNvPr>
          <p:cNvSpPr txBox="1"/>
          <p:nvPr/>
        </p:nvSpPr>
        <p:spPr>
          <a:xfrm>
            <a:off x="1892301" y="3501306"/>
            <a:ext cx="8031772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600" b="1" dirty="0">
                <a:latin typeface="+mn-ea"/>
              </a:rPr>
              <a:t>㉠ 금성에는 고리가 있다</a:t>
            </a:r>
            <a:r>
              <a:rPr lang="en-US" altLang="ko-KR" sz="2600" b="1" dirty="0">
                <a:latin typeface="+mn-ea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ko-KR" altLang="en-US" sz="2600" b="1" dirty="0">
                <a:latin typeface="+mn-ea"/>
              </a:rPr>
              <a:t>㉡ 태양은 스스로 빛을 내는 천체이다</a:t>
            </a:r>
            <a:r>
              <a:rPr lang="en-US" altLang="ko-KR" sz="2600" b="1" dirty="0">
                <a:latin typeface="+mn-ea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ko-KR" altLang="en-US" sz="2600" b="1" dirty="0">
                <a:latin typeface="+mn-ea"/>
              </a:rPr>
              <a:t>㉢ 목성은 표면이 암석으로 이루어져 있다</a:t>
            </a:r>
            <a:r>
              <a:rPr lang="en-US" altLang="ko-KR" sz="2600" b="1" dirty="0">
                <a:latin typeface="+mn-ea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ko-KR" altLang="en-US" sz="2600" b="1" dirty="0">
                <a:latin typeface="+mn-ea"/>
              </a:rPr>
              <a:t>㉣ 해왕성의 표면에는 충돌 구덩이가 많다</a:t>
            </a:r>
            <a:r>
              <a:rPr lang="en-US" altLang="ko-KR" sz="2600" b="1" dirty="0">
                <a:latin typeface="+mn-ea"/>
              </a:rPr>
              <a:t>.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31" name="그림 30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2A3D9227-928F-6443-1277-111DEB1A3E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420" y="5676710"/>
            <a:ext cx="539682" cy="539682"/>
          </a:xfrm>
          <a:prstGeom prst="rect">
            <a:avLst/>
          </a:prstGeom>
        </p:spPr>
      </p:pic>
      <p:grpSp>
        <p:nvGrpSpPr>
          <p:cNvPr id="32" name="그룹 31">
            <a:extLst>
              <a:ext uri="{FF2B5EF4-FFF2-40B4-BE49-F238E27FC236}">
                <a16:creationId xmlns:a16="http://schemas.microsoft.com/office/drawing/2014/main" id="{323DC06A-2DAA-8F92-85C7-6DB667EF84E3}"/>
              </a:ext>
            </a:extLst>
          </p:cNvPr>
          <p:cNvGrpSpPr/>
          <p:nvPr/>
        </p:nvGrpSpPr>
        <p:grpSpPr>
          <a:xfrm>
            <a:off x="8552194" y="5660645"/>
            <a:ext cx="771950" cy="570082"/>
            <a:chOff x="7150199" y="-1195030"/>
            <a:chExt cx="954108" cy="570082"/>
          </a:xfrm>
        </p:grpSpPr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id="{B829FDCC-8498-B063-CD4C-7515E13DB8C0}"/>
                </a:ext>
              </a:extLst>
            </p:cNvPr>
            <p:cNvSpPr/>
            <p:nvPr/>
          </p:nvSpPr>
          <p:spPr>
            <a:xfrm>
              <a:off x="7150199" y="-1179348"/>
              <a:ext cx="954108" cy="554400"/>
            </a:xfrm>
            <a:prstGeom prst="roundRect">
              <a:avLst>
                <a:gd name="adj" fmla="val 212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96A3BC1-D22A-16EB-953A-BE72A07B60D6}"/>
                </a:ext>
              </a:extLst>
            </p:cNvPr>
            <p:cNvSpPr txBox="1"/>
            <p:nvPr/>
          </p:nvSpPr>
          <p:spPr>
            <a:xfrm>
              <a:off x="7275378" y="-1195030"/>
              <a:ext cx="70374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000" b="1" dirty="0">
                  <a:solidFill>
                    <a:srgbClr val="DF1553"/>
                  </a:solidFill>
                </a:rPr>
                <a:t>㉡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9186512-4F5B-D1D3-4D20-727C61613117}"/>
              </a:ext>
            </a:extLst>
          </p:cNvPr>
          <p:cNvSpPr txBox="1"/>
          <p:nvPr/>
        </p:nvSpPr>
        <p:spPr>
          <a:xfrm>
            <a:off x="8154619" y="5585816"/>
            <a:ext cx="1583327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ko-KR" sz="3000" b="1" spc="-150" dirty="0">
                <a:latin typeface="+mn-ea"/>
              </a:rPr>
              <a:t>(          )</a:t>
            </a:r>
            <a:endParaRPr lang="ko-KR" altLang="en-US" sz="3000" b="1" spc="-150" dirty="0">
              <a:latin typeface="+mn-ea"/>
            </a:endParaRPr>
          </a:p>
        </p:txBody>
      </p:sp>
      <p:pic>
        <p:nvPicPr>
          <p:cNvPr id="3" name="그림 2" descr="폰트, 스크린샷, 상징, 로고이(가) 표시된 사진&#10;&#10;자동 생성된 설명">
            <a:extLst>
              <a:ext uri="{FF2B5EF4-FFF2-40B4-BE49-F238E27FC236}">
                <a16:creationId xmlns:a16="http://schemas.microsoft.com/office/drawing/2014/main" id="{CDDD2780-F164-E492-C0EC-B47A21898D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873" y="5740463"/>
            <a:ext cx="1416392" cy="4534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5E9302DC-4000-7137-4CE6-607324B32973}"/>
              </a:ext>
            </a:extLst>
          </p:cNvPr>
          <p:cNvGrpSpPr/>
          <p:nvPr/>
        </p:nvGrpSpPr>
        <p:grpSpPr>
          <a:xfrm>
            <a:off x="5573120" y="3442600"/>
            <a:ext cx="5760463" cy="2231683"/>
            <a:chOff x="5517136" y="3421496"/>
            <a:chExt cx="5760463" cy="2231683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240B13E5-31AB-4C5D-AA6C-FCC8D07A798D}"/>
                </a:ext>
              </a:extLst>
            </p:cNvPr>
            <p:cNvGrpSpPr/>
            <p:nvPr/>
          </p:nvGrpSpPr>
          <p:grpSpPr>
            <a:xfrm>
              <a:off x="5517136" y="3421496"/>
              <a:ext cx="5760463" cy="2231683"/>
              <a:chOff x="5517136" y="3421496"/>
              <a:chExt cx="5760463" cy="2231683"/>
            </a:xfrm>
          </p:grpSpPr>
          <p:sp>
            <p:nvSpPr>
              <p:cNvPr id="9" name="이등변 삼각형 8">
                <a:extLst>
                  <a:ext uri="{FF2B5EF4-FFF2-40B4-BE49-F238E27FC236}">
                    <a16:creationId xmlns:a16="http://schemas.microsoft.com/office/drawing/2014/main" id="{73F3B4AD-A710-CEF1-E668-48F15CAEE6C5}"/>
                  </a:ext>
                </a:extLst>
              </p:cNvPr>
              <p:cNvSpPr/>
              <p:nvPr/>
            </p:nvSpPr>
            <p:spPr>
              <a:xfrm rot="10800000">
                <a:off x="10527709" y="5440515"/>
                <a:ext cx="319246" cy="212664"/>
              </a:xfrm>
              <a:prstGeom prst="triangle">
                <a:avLst/>
              </a:prstGeom>
              <a:solidFill>
                <a:srgbClr val="3C578A"/>
              </a:solidFill>
              <a:ln>
                <a:solidFill>
                  <a:srgbClr val="3C578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" name="그룹 9">
                <a:extLst>
                  <a:ext uri="{FF2B5EF4-FFF2-40B4-BE49-F238E27FC236}">
                    <a16:creationId xmlns:a16="http://schemas.microsoft.com/office/drawing/2014/main" id="{F52C1555-102C-49ED-5F65-F29C4A81CA9F}"/>
                  </a:ext>
                </a:extLst>
              </p:cNvPr>
              <p:cNvGrpSpPr/>
              <p:nvPr/>
            </p:nvGrpSpPr>
            <p:grpSpPr>
              <a:xfrm>
                <a:off x="5517136" y="3421496"/>
                <a:ext cx="5760463" cy="2088162"/>
                <a:chOff x="5412188" y="1711833"/>
                <a:chExt cx="5760463" cy="2088162"/>
              </a:xfrm>
            </p:grpSpPr>
            <p:sp>
              <p:nvSpPr>
                <p:cNvPr id="11" name="사각형: 둥근 모서리 10">
                  <a:extLst>
                    <a:ext uri="{FF2B5EF4-FFF2-40B4-BE49-F238E27FC236}">
                      <a16:creationId xmlns:a16="http://schemas.microsoft.com/office/drawing/2014/main" id="{5691932C-B4FA-6073-2B97-B39C6E6595C2}"/>
                    </a:ext>
                  </a:extLst>
                </p:cNvPr>
                <p:cNvSpPr/>
                <p:nvPr/>
              </p:nvSpPr>
              <p:spPr>
                <a:xfrm>
                  <a:off x="5412188" y="1711833"/>
                  <a:ext cx="5760463" cy="2088162"/>
                </a:xfrm>
                <a:prstGeom prst="roundRect">
                  <a:avLst>
                    <a:gd name="adj" fmla="val 6149"/>
                  </a:avLst>
                </a:prstGeom>
                <a:solidFill>
                  <a:srgbClr val="F6F9FB"/>
                </a:solidFill>
                <a:ln w="57150">
                  <a:solidFill>
                    <a:srgbClr val="3C57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FECD3D7F-312B-53A0-CE31-C7983E1AC47B}"/>
                    </a:ext>
                  </a:extLst>
                </p:cNvPr>
                <p:cNvSpPr txBox="1"/>
                <p:nvPr/>
              </p:nvSpPr>
              <p:spPr>
                <a:xfrm flipH="1">
                  <a:off x="5526101" y="2300421"/>
                  <a:ext cx="5646550" cy="13753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2600" b="1" spc="-150" dirty="0"/>
                    <a:t>태양은 스스로 빛을 내는 천체입니다</a:t>
                  </a:r>
                  <a:r>
                    <a:rPr lang="en-US" altLang="ko-KR" sz="2600" b="1" spc="-150" dirty="0"/>
                    <a:t>. </a:t>
                  </a:r>
                  <a:r>
                    <a:rPr lang="ko-KR" altLang="en-US" sz="2600" b="1" spc="-150" dirty="0"/>
                    <a:t>금성에는 고리가 없고</a:t>
                  </a:r>
                  <a:r>
                    <a:rPr lang="en-US" altLang="ko-KR" sz="2600" b="1" spc="-150" dirty="0"/>
                    <a:t>, </a:t>
                  </a:r>
                  <a:r>
                    <a:rPr lang="ko-KR" altLang="en-US" sz="2600" b="1" spc="-150" dirty="0"/>
                    <a:t>목성과 해왕성은 표면이 기체로 이루어져 있습니다</a:t>
                  </a:r>
                  <a:r>
                    <a:rPr lang="en-US" altLang="ko-KR" sz="2600" b="1" spc="-150" dirty="0"/>
                    <a:t>.</a:t>
                  </a:r>
                  <a:endParaRPr lang="ko-KR" altLang="en-US" sz="2600" b="1" spc="-150" dirty="0"/>
                </a:p>
              </p:txBody>
            </p:sp>
          </p:grpSp>
        </p:grp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DB9763FA-6D21-1E21-19A2-5FDA0FE00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90143" y="3565918"/>
              <a:ext cx="925183" cy="468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00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FD185016-E017-1DCA-AAEE-2E0D82E1B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033" y="3117174"/>
            <a:ext cx="5182771" cy="2867065"/>
          </a:xfrm>
          <a:prstGeom prst="rect">
            <a:avLst/>
          </a:prstGeom>
        </p:spPr>
      </p:pic>
      <p:pic>
        <p:nvPicPr>
          <p:cNvPr id="7" name="그림 6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01B0B868-3AAC-B6F4-5FD5-3C9BFD9D7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743" y="3880697"/>
            <a:ext cx="539682" cy="5396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9994F5-9EC2-F3D4-CF0D-051B4BA67B4F}"/>
              </a:ext>
            </a:extLst>
          </p:cNvPr>
          <p:cNvSpPr txBox="1"/>
          <p:nvPr/>
        </p:nvSpPr>
        <p:spPr>
          <a:xfrm>
            <a:off x="1569633" y="1844700"/>
            <a:ext cx="970796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000" b="1" spc="-150" dirty="0">
                <a:latin typeface="+mn-ea"/>
              </a:rPr>
              <a:t>북극성 주변의 별자리를 관찰한 모습입니다</a:t>
            </a:r>
            <a:r>
              <a:rPr lang="en-US" altLang="ko-KR" sz="3000" b="1" spc="-150" dirty="0">
                <a:latin typeface="+mn-ea"/>
              </a:rPr>
              <a:t>. </a:t>
            </a:r>
            <a:r>
              <a:rPr lang="ko-KR" altLang="en-US" sz="3000" b="1" spc="-150" dirty="0">
                <a:latin typeface="+mn-ea"/>
              </a:rPr>
              <a:t>㉠과 ㉡ 별자리의 이름을 각각 써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1B8C0C-73F7-5ACD-4ECA-0F619DF98939}"/>
              </a:ext>
            </a:extLst>
          </p:cNvPr>
          <p:cNvSpPr txBox="1"/>
          <p:nvPr/>
        </p:nvSpPr>
        <p:spPr>
          <a:xfrm>
            <a:off x="1061405" y="1855537"/>
            <a:ext cx="53362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3000" b="1" dirty="0">
                <a:latin typeface="+mn-ea"/>
              </a:rPr>
              <a:t>3. 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D6917D-63B7-5914-75C8-599991DAC202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AD4CC0-EF10-75B1-F5F5-FF5ED1200E98}"/>
              </a:ext>
            </a:extLst>
          </p:cNvPr>
          <p:cNvSpPr txBox="1"/>
          <p:nvPr/>
        </p:nvSpPr>
        <p:spPr>
          <a:xfrm>
            <a:off x="2985797" y="1269270"/>
            <a:ext cx="48727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풀기 어렵다면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『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과학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』 30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~ 31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쪽을 보세요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.</a:t>
            </a:r>
            <a:endParaRPr lang="ko-KR" altLang="en-US" sz="1600" b="1" dirty="0">
              <a:ln w="3175">
                <a:solidFill>
                  <a:srgbClr val="4AB957"/>
                </a:solidFill>
              </a:ln>
              <a:solidFill>
                <a:srgbClr val="4AB957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3AD5A2-9898-0139-E146-C5E6A0143C3F}"/>
              </a:ext>
            </a:extLst>
          </p:cNvPr>
          <p:cNvSpPr txBox="1"/>
          <p:nvPr/>
        </p:nvSpPr>
        <p:spPr>
          <a:xfrm>
            <a:off x="7049409" y="3084888"/>
            <a:ext cx="39047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-300" dirty="0">
                <a:latin typeface="+mn-ea"/>
              </a:rPr>
              <a:t>㉠ </a:t>
            </a:r>
            <a:r>
              <a:rPr lang="en-US" altLang="ko-KR" sz="3000" b="1" spc="-300" dirty="0">
                <a:latin typeface="+mn-ea"/>
              </a:rPr>
              <a:t>: (                      )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5F881F-39B1-E85E-A830-31E6684C7987}"/>
              </a:ext>
            </a:extLst>
          </p:cNvPr>
          <p:cNvSpPr txBox="1"/>
          <p:nvPr/>
        </p:nvSpPr>
        <p:spPr>
          <a:xfrm>
            <a:off x="7049408" y="3826241"/>
            <a:ext cx="46955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-300" dirty="0">
                <a:latin typeface="+mn-ea"/>
              </a:rPr>
              <a:t>㉡ </a:t>
            </a:r>
            <a:r>
              <a:rPr lang="en-US" altLang="ko-KR" sz="3000" b="1" spc="-300" dirty="0">
                <a:latin typeface="+mn-ea"/>
              </a:rPr>
              <a:t>: (                                   )</a:t>
            </a:r>
          </a:p>
        </p:txBody>
      </p:sp>
      <p:pic>
        <p:nvPicPr>
          <p:cNvPr id="27" name="그림 26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E84B8088-88D9-A455-23D5-36AE8CC1A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080" y="3117175"/>
            <a:ext cx="539682" cy="5396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9D0F3F-B80E-1200-8F11-5E13D968B5E9}"/>
              </a:ext>
            </a:extLst>
          </p:cNvPr>
          <p:cNvSpPr txBox="1"/>
          <p:nvPr/>
        </p:nvSpPr>
        <p:spPr>
          <a:xfrm>
            <a:off x="7876686" y="3866631"/>
            <a:ext cx="3262433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카시오페이아자리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4F9659-FB2F-0C92-86E7-8734DCB756F7}"/>
              </a:ext>
            </a:extLst>
          </p:cNvPr>
          <p:cNvSpPr txBox="1"/>
          <p:nvPr/>
        </p:nvSpPr>
        <p:spPr>
          <a:xfrm>
            <a:off x="8000146" y="3100617"/>
            <a:ext cx="1723549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큰곰자리</a:t>
            </a:r>
          </a:p>
        </p:txBody>
      </p:sp>
      <p:pic>
        <p:nvPicPr>
          <p:cNvPr id="10" name="그림 9" descr="폰트, 스크린샷, 상징, 로고이(가) 표시된 사진&#10;&#10;자동 생성된 설명">
            <a:extLst>
              <a:ext uri="{FF2B5EF4-FFF2-40B4-BE49-F238E27FC236}">
                <a16:creationId xmlns:a16="http://schemas.microsoft.com/office/drawing/2014/main" id="{F8687C75-01D7-5826-665B-CB4602FB96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873" y="5740463"/>
            <a:ext cx="1416392" cy="453494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B7CA2C20-A5A6-5702-AC50-D1CC6BFCB37E}"/>
              </a:ext>
            </a:extLst>
          </p:cNvPr>
          <p:cNvGrpSpPr/>
          <p:nvPr/>
        </p:nvGrpSpPr>
        <p:grpSpPr>
          <a:xfrm>
            <a:off x="5573120" y="3961682"/>
            <a:ext cx="5760463" cy="1712601"/>
            <a:chOff x="5517136" y="3940578"/>
            <a:chExt cx="5760463" cy="1712601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EA6D6B4E-8EE7-9577-E7F1-6F7AD6FF0F37}"/>
                </a:ext>
              </a:extLst>
            </p:cNvPr>
            <p:cNvGrpSpPr/>
            <p:nvPr/>
          </p:nvGrpSpPr>
          <p:grpSpPr>
            <a:xfrm>
              <a:off x="5517136" y="3940578"/>
              <a:ext cx="5760463" cy="1712601"/>
              <a:chOff x="5517136" y="3940578"/>
              <a:chExt cx="5760463" cy="1712601"/>
            </a:xfrm>
          </p:grpSpPr>
          <p:sp>
            <p:nvSpPr>
              <p:cNvPr id="15" name="이등변 삼각형 14">
                <a:extLst>
                  <a:ext uri="{FF2B5EF4-FFF2-40B4-BE49-F238E27FC236}">
                    <a16:creationId xmlns:a16="http://schemas.microsoft.com/office/drawing/2014/main" id="{7DBC6846-90A3-CF7F-722C-DAB0C5A464D2}"/>
                  </a:ext>
                </a:extLst>
              </p:cNvPr>
              <p:cNvSpPr/>
              <p:nvPr/>
            </p:nvSpPr>
            <p:spPr>
              <a:xfrm rot="10800000">
                <a:off x="10527709" y="5440515"/>
                <a:ext cx="319246" cy="212664"/>
              </a:xfrm>
              <a:prstGeom prst="triangle">
                <a:avLst/>
              </a:prstGeom>
              <a:solidFill>
                <a:srgbClr val="3C578A"/>
              </a:solidFill>
              <a:ln>
                <a:solidFill>
                  <a:srgbClr val="3C578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8727CF3C-4558-C938-0946-F05D9E8F949B}"/>
                  </a:ext>
                </a:extLst>
              </p:cNvPr>
              <p:cNvGrpSpPr/>
              <p:nvPr/>
            </p:nvGrpSpPr>
            <p:grpSpPr>
              <a:xfrm>
                <a:off x="5517136" y="3940578"/>
                <a:ext cx="5760463" cy="1569079"/>
                <a:chOff x="5412188" y="2230915"/>
                <a:chExt cx="5760463" cy="1569079"/>
              </a:xfrm>
            </p:grpSpPr>
            <p:sp>
              <p:nvSpPr>
                <p:cNvPr id="18" name="사각형: 둥근 모서리 17">
                  <a:extLst>
                    <a:ext uri="{FF2B5EF4-FFF2-40B4-BE49-F238E27FC236}">
                      <a16:creationId xmlns:a16="http://schemas.microsoft.com/office/drawing/2014/main" id="{CAB79503-E405-2A51-D040-FA246E41F386}"/>
                    </a:ext>
                  </a:extLst>
                </p:cNvPr>
                <p:cNvSpPr/>
                <p:nvPr/>
              </p:nvSpPr>
              <p:spPr>
                <a:xfrm>
                  <a:off x="5412188" y="2230915"/>
                  <a:ext cx="5760463" cy="1569079"/>
                </a:xfrm>
                <a:prstGeom prst="roundRect">
                  <a:avLst>
                    <a:gd name="adj" fmla="val 6149"/>
                  </a:avLst>
                </a:prstGeom>
                <a:solidFill>
                  <a:srgbClr val="F6F9FB"/>
                </a:solidFill>
                <a:ln w="57150">
                  <a:solidFill>
                    <a:srgbClr val="3C57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72BE28D7-CCBE-6863-39F9-901265802A76}"/>
                    </a:ext>
                  </a:extLst>
                </p:cNvPr>
                <p:cNvSpPr txBox="1"/>
                <p:nvPr/>
              </p:nvSpPr>
              <p:spPr>
                <a:xfrm flipH="1">
                  <a:off x="5526101" y="2767372"/>
                  <a:ext cx="5646550" cy="93525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2600" b="1" spc="-150" dirty="0"/>
                    <a:t>㉠은 큰곰자리</a:t>
                  </a:r>
                  <a:r>
                    <a:rPr lang="en-US" altLang="ko-KR" sz="2600" b="1" spc="-150" dirty="0"/>
                    <a:t>, </a:t>
                  </a:r>
                  <a:r>
                    <a:rPr lang="ko-KR" altLang="en-US" sz="2600" b="1" spc="-150" dirty="0"/>
                    <a:t>㉡은 더블유</a:t>
                  </a:r>
                  <a:r>
                    <a:rPr lang="en-US" altLang="ko-KR" sz="2600" b="1" spc="-150" dirty="0"/>
                    <a:t>(W) </a:t>
                  </a:r>
                  <a:r>
                    <a:rPr lang="ko-KR" altLang="en-US" sz="2600" b="1" spc="-150" dirty="0"/>
                    <a:t>모양의 카시오페이아자리입니다</a:t>
                  </a:r>
                  <a:r>
                    <a:rPr lang="en-US" altLang="ko-KR" sz="2600" b="1" spc="-150" dirty="0"/>
                    <a:t>.</a:t>
                  </a:r>
                  <a:endParaRPr lang="ko-KR" altLang="en-US" sz="2600" b="1" spc="-150" dirty="0"/>
                </a:p>
              </p:txBody>
            </p:sp>
          </p:grpSp>
        </p:grp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71B0F1F2-DCAE-F7B9-DBF9-388D6E9DE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91759" y="4060778"/>
              <a:ext cx="925183" cy="468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732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3173D3-3B0A-3628-9FD5-62FAC50854C4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4D0C6F-E6D6-DBF1-D7ED-45F5F12589DE}"/>
              </a:ext>
            </a:extLst>
          </p:cNvPr>
          <p:cNvSpPr txBox="1"/>
          <p:nvPr/>
        </p:nvSpPr>
        <p:spPr>
          <a:xfrm>
            <a:off x="1023533" y="2213000"/>
            <a:ext cx="994291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000" b="1" dirty="0">
                <a:latin typeface="+mn-ea"/>
              </a:rPr>
              <a:t>용용이의 궁금증을 읽고</a:t>
            </a:r>
            <a:r>
              <a:rPr lang="en-US" altLang="ko-KR" sz="3000" b="1" dirty="0">
                <a:latin typeface="+mn-ea"/>
              </a:rPr>
              <a:t>, </a:t>
            </a:r>
            <a:r>
              <a:rPr lang="ko-KR" altLang="en-US" sz="3000" b="1" dirty="0">
                <a:latin typeface="+mn-ea"/>
              </a:rPr>
              <a:t>용용이가 관찰한 달의 모양을 추리해 쓰고</a:t>
            </a:r>
            <a:r>
              <a:rPr lang="en-US" altLang="ko-KR" sz="3000" b="1" dirty="0">
                <a:latin typeface="+mn-ea"/>
              </a:rPr>
              <a:t>, </a:t>
            </a:r>
            <a:r>
              <a:rPr lang="ko-KR" altLang="en-US" sz="3000" b="1" dirty="0">
                <a:latin typeface="+mn-ea"/>
              </a:rPr>
              <a:t>용용이의 궁금증에 답해 봅시다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dirty="0">
              <a:latin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EF39F5-8569-6068-D753-142F17F4822B}"/>
              </a:ext>
            </a:extLst>
          </p:cNvPr>
          <p:cNvSpPr txBox="1"/>
          <p:nvPr/>
        </p:nvSpPr>
        <p:spPr>
          <a:xfrm>
            <a:off x="1379911" y="4228967"/>
            <a:ext cx="9586539" cy="15925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2800" b="1" spc="-300" dirty="0">
                <a:latin typeface="+mn-ea"/>
              </a:rPr>
              <a:t>해가 진 뒤 학교 운동장에 나가보니 둥근 달이 보였어요</a:t>
            </a:r>
            <a:r>
              <a:rPr lang="en-US" altLang="ko-KR" sz="2800" b="1" spc="-300" dirty="0">
                <a:latin typeface="+mn-ea"/>
              </a:rPr>
              <a:t>. </a:t>
            </a:r>
            <a:r>
              <a:rPr lang="ko-KR" altLang="en-US" sz="2800" b="1" spc="-300" dirty="0">
                <a:latin typeface="+mn-ea"/>
              </a:rPr>
              <a:t>달 표면에는 밝게 보이는 곳과 어둡게 보이는 곳이 있었어요</a:t>
            </a:r>
            <a:r>
              <a:rPr lang="en-US" altLang="ko-KR" sz="2800" b="1" spc="-300" dirty="0">
                <a:latin typeface="+mn-ea"/>
              </a:rPr>
              <a:t>. </a:t>
            </a:r>
            <a:r>
              <a:rPr lang="ko-KR" altLang="en-US" sz="2800" b="1" spc="-300" dirty="0">
                <a:latin typeface="+mn-ea"/>
              </a:rPr>
              <a:t>한 달 전에도 같은 모양의 달을 보았어요</a:t>
            </a:r>
            <a:r>
              <a:rPr lang="en-US" altLang="ko-KR" sz="2800" b="1" spc="-300" dirty="0">
                <a:latin typeface="+mn-ea"/>
              </a:rPr>
              <a:t>. </a:t>
            </a:r>
            <a:r>
              <a:rPr lang="ko-KR" altLang="en-US" sz="2800" b="1" spc="-300" dirty="0">
                <a:latin typeface="+mn-ea"/>
              </a:rPr>
              <a:t>달의 모양은 변하지 않는 걸까요</a:t>
            </a:r>
            <a:r>
              <a:rPr lang="en-US" altLang="ko-KR" sz="2800" b="1" spc="-300" dirty="0">
                <a:latin typeface="+mn-ea"/>
              </a:rPr>
              <a:t>?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871E358-873D-AD0C-0560-2CE6AC63FEC1}"/>
              </a:ext>
            </a:extLst>
          </p:cNvPr>
          <p:cNvGrpSpPr/>
          <p:nvPr/>
        </p:nvGrpSpPr>
        <p:grpSpPr>
          <a:xfrm>
            <a:off x="11288812" y="4293515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E8B86003-B5EC-E784-FB28-FE4BDB973136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6104FD71-0BDD-AE42-64FD-645AB1DEFA4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88FC8D97-D7C1-898C-4CFF-2B29D034C0D1}"/>
              </a:ext>
            </a:extLst>
          </p:cNvPr>
          <p:cNvGrpSpPr/>
          <p:nvPr/>
        </p:nvGrpSpPr>
        <p:grpSpPr>
          <a:xfrm flipH="1">
            <a:off x="571308" y="4293515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17FC1B22-9F4A-03F7-5F28-43B47B8D6211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15CB8ED8-42FA-FE53-DE75-24F7C258DCAE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4C9A762E-C301-1837-A7FD-EBAF2C13C94A}"/>
              </a:ext>
            </a:extLst>
          </p:cNvPr>
          <p:cNvSpPr/>
          <p:nvPr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6F995F02-335F-6FDC-3D07-029A9743F693}"/>
              </a:ext>
            </a:extLst>
          </p:cNvPr>
          <p:cNvSpPr/>
          <p:nvPr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BBA45920-DFE8-FC35-E60F-7A9FD2113E7E}"/>
              </a:ext>
            </a:extLst>
          </p:cNvPr>
          <p:cNvSpPr/>
          <p:nvPr/>
        </p:nvSpPr>
        <p:spPr>
          <a:xfrm>
            <a:off x="1136651" y="3650480"/>
            <a:ext cx="9947662" cy="2230185"/>
          </a:xfrm>
          <a:prstGeom prst="roundRect">
            <a:avLst>
              <a:gd name="adj" fmla="val 6933"/>
            </a:avLst>
          </a:prstGeom>
          <a:noFill/>
          <a:ln w="38100">
            <a:solidFill>
              <a:srgbClr val="BFCFD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99C193-2BCA-7C79-9765-A361AA92C575}"/>
              </a:ext>
            </a:extLst>
          </p:cNvPr>
          <p:cNvSpPr txBox="1"/>
          <p:nvPr/>
        </p:nvSpPr>
        <p:spPr>
          <a:xfrm>
            <a:off x="3058160" y="1269270"/>
            <a:ext cx="4799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쓰기 어렵다면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『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과학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』 18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~ 21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쪽을 보세요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.</a:t>
            </a:r>
            <a:endParaRPr lang="ko-KR" altLang="en-US" sz="1600" b="1" dirty="0">
              <a:ln w="3175">
                <a:solidFill>
                  <a:srgbClr val="4AB957"/>
                </a:solidFill>
              </a:ln>
              <a:solidFill>
                <a:srgbClr val="4AB957"/>
              </a:solidFill>
              <a:latin typeface="+mj-lt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809A492-9CCC-04E2-A623-1E2B67702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11" y="3729756"/>
            <a:ext cx="2411413" cy="46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728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E8910676-8F81-D7CA-311A-091A3A8C0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081" y="3542801"/>
            <a:ext cx="5407919" cy="7507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3173D3-3B0A-3628-9FD5-62FAC50854C4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4D0C6F-E6D6-DBF1-D7ED-45F5F12589DE}"/>
              </a:ext>
            </a:extLst>
          </p:cNvPr>
          <p:cNvSpPr txBox="1"/>
          <p:nvPr/>
        </p:nvSpPr>
        <p:spPr>
          <a:xfrm>
            <a:off x="1023533" y="2213000"/>
            <a:ext cx="9806331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000" b="1" dirty="0">
                <a:latin typeface="+mn-ea"/>
              </a:rPr>
              <a:t>용용이의 궁금증을 읽고</a:t>
            </a:r>
            <a:r>
              <a:rPr lang="en-US" altLang="ko-KR" sz="3000" b="1" dirty="0">
                <a:latin typeface="+mn-ea"/>
              </a:rPr>
              <a:t>, </a:t>
            </a:r>
            <a:r>
              <a:rPr lang="ko-KR" altLang="en-US" sz="3000" b="1" dirty="0">
                <a:latin typeface="+mn-ea"/>
              </a:rPr>
              <a:t>용용이가 관찰한 달의 모양을 추리해 쓰고</a:t>
            </a:r>
            <a:r>
              <a:rPr lang="en-US" altLang="ko-KR" sz="3000" b="1" dirty="0">
                <a:latin typeface="+mn-ea"/>
              </a:rPr>
              <a:t>, </a:t>
            </a:r>
            <a:r>
              <a:rPr lang="ko-KR" altLang="en-US" sz="3000" b="1" dirty="0">
                <a:latin typeface="+mn-ea"/>
              </a:rPr>
              <a:t>용용이의 궁금증에 답해 봅시다</a:t>
            </a:r>
            <a:r>
              <a:rPr lang="en-US" altLang="ko-KR" sz="3000" b="1" dirty="0">
                <a:latin typeface="+mn-ea"/>
              </a:rPr>
              <a:t>.</a:t>
            </a:r>
            <a:endParaRPr lang="ko-KR" altLang="en-US" sz="3000" b="1" dirty="0">
              <a:latin typeface="+mn-ea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834E3F0B-2F60-3468-FEE3-B7216025964E}"/>
              </a:ext>
            </a:extLst>
          </p:cNvPr>
          <p:cNvGrpSpPr/>
          <p:nvPr/>
        </p:nvGrpSpPr>
        <p:grpSpPr>
          <a:xfrm rot="10800000">
            <a:off x="5672766" y="6072445"/>
            <a:ext cx="570919" cy="190608"/>
            <a:chOff x="5672766" y="6072445"/>
            <a:chExt cx="570919" cy="190608"/>
          </a:xfrm>
        </p:grpSpPr>
        <p:sp>
          <p:nvSpPr>
            <p:cNvPr id="19" name="object 26">
              <a:extLst>
                <a:ext uri="{FF2B5EF4-FFF2-40B4-BE49-F238E27FC236}">
                  <a16:creationId xmlns:a16="http://schemas.microsoft.com/office/drawing/2014/main" id="{4C9A762E-C301-1837-A7FD-EBAF2C13C94A}"/>
                </a:ext>
              </a:extLst>
            </p:cNvPr>
            <p:cNvSpPr/>
            <p:nvPr/>
          </p:nvSpPr>
          <p:spPr>
            <a:xfrm>
              <a:off x="5672766" y="6072446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0" name="object 25">
              <a:extLst>
                <a:ext uri="{FF2B5EF4-FFF2-40B4-BE49-F238E27FC236}">
                  <a16:creationId xmlns:a16="http://schemas.microsoft.com/office/drawing/2014/main" id="{6F995F02-335F-6FDC-3D07-029A9743F693}"/>
                </a:ext>
              </a:extLst>
            </p:cNvPr>
            <p:cNvSpPr/>
            <p:nvPr/>
          </p:nvSpPr>
          <p:spPr>
            <a:xfrm>
              <a:off x="6053078" y="6072445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82AFBDF5-60B5-9184-9DF6-FBAFBA4B0FF0}"/>
              </a:ext>
            </a:extLst>
          </p:cNvPr>
          <p:cNvGrpSpPr/>
          <p:nvPr/>
        </p:nvGrpSpPr>
        <p:grpSpPr>
          <a:xfrm>
            <a:off x="11288812" y="4293515"/>
            <a:ext cx="343093" cy="685800"/>
            <a:chOff x="11288812" y="3669049"/>
            <a:chExt cx="343093" cy="685800"/>
          </a:xfrm>
        </p:grpSpPr>
        <p:sp>
          <p:nvSpPr>
            <p:cNvPr id="26" name="object 27">
              <a:extLst>
                <a:ext uri="{FF2B5EF4-FFF2-40B4-BE49-F238E27FC236}">
                  <a16:creationId xmlns:a16="http://schemas.microsoft.com/office/drawing/2014/main" id="{B212A0D4-39B9-24C8-1A8B-8E7251A28DB0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7" name="object 28">
              <a:extLst>
                <a:ext uri="{FF2B5EF4-FFF2-40B4-BE49-F238E27FC236}">
                  <a16:creationId xmlns:a16="http://schemas.microsoft.com/office/drawing/2014/main" id="{F725B677-CDA0-5D22-11BE-F1DE37C5BA83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>
                <a:alpha val="30000"/>
              </a:srgbClr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1FC1730-FF21-FD0C-2EC8-A248C71DF3D8}"/>
              </a:ext>
            </a:extLst>
          </p:cNvPr>
          <p:cNvGrpSpPr/>
          <p:nvPr/>
        </p:nvGrpSpPr>
        <p:grpSpPr>
          <a:xfrm flipH="1">
            <a:off x="571308" y="4293515"/>
            <a:ext cx="343092" cy="685800"/>
            <a:chOff x="11288812" y="3669049"/>
            <a:chExt cx="343093" cy="685800"/>
          </a:xfrm>
        </p:grpSpPr>
        <p:sp>
          <p:nvSpPr>
            <p:cNvPr id="29" name="object 27">
              <a:extLst>
                <a:ext uri="{FF2B5EF4-FFF2-40B4-BE49-F238E27FC236}">
                  <a16:creationId xmlns:a16="http://schemas.microsoft.com/office/drawing/2014/main" id="{EA9555A5-118B-2A56-933B-7872B7250C3B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0" name="object 28">
              <a:extLst>
                <a:ext uri="{FF2B5EF4-FFF2-40B4-BE49-F238E27FC236}">
                  <a16:creationId xmlns:a16="http://schemas.microsoft.com/office/drawing/2014/main" id="{5FC9837E-A8CF-4A37-8221-5728982FB10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3" name="그림 32">
            <a:extLst>
              <a:ext uri="{FF2B5EF4-FFF2-40B4-BE49-F238E27FC236}">
                <a16:creationId xmlns:a16="http://schemas.microsoft.com/office/drawing/2014/main" id="{3A8DCA70-08F3-29CD-DD22-36BD26EC7A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135"/>
          <a:stretch/>
        </p:blipFill>
        <p:spPr>
          <a:xfrm>
            <a:off x="1029400" y="4310689"/>
            <a:ext cx="10281688" cy="1616204"/>
          </a:xfrm>
          <a:prstGeom prst="rect">
            <a:avLst/>
          </a:prstGeom>
        </p:spPr>
      </p:pic>
      <p:grpSp>
        <p:nvGrpSpPr>
          <p:cNvPr id="36" name="그룹 35">
            <a:extLst>
              <a:ext uri="{FF2B5EF4-FFF2-40B4-BE49-F238E27FC236}">
                <a16:creationId xmlns:a16="http://schemas.microsoft.com/office/drawing/2014/main" id="{EAA374DC-9F7B-B42C-7BF7-004036BCAC01}"/>
              </a:ext>
            </a:extLst>
          </p:cNvPr>
          <p:cNvGrpSpPr/>
          <p:nvPr/>
        </p:nvGrpSpPr>
        <p:grpSpPr>
          <a:xfrm>
            <a:off x="4418482" y="3689901"/>
            <a:ext cx="1338829" cy="558742"/>
            <a:chOff x="6875519" y="-1654196"/>
            <a:chExt cx="1338829" cy="558742"/>
          </a:xfrm>
        </p:grpSpPr>
        <p:sp>
          <p:nvSpPr>
            <p:cNvPr id="37" name="사각형: 둥근 모서리 36">
              <a:extLst>
                <a:ext uri="{FF2B5EF4-FFF2-40B4-BE49-F238E27FC236}">
                  <a16:creationId xmlns:a16="http://schemas.microsoft.com/office/drawing/2014/main" id="{B611A10D-B68A-606D-2485-C068BE04E893}"/>
                </a:ext>
              </a:extLst>
            </p:cNvPr>
            <p:cNvSpPr/>
            <p:nvPr/>
          </p:nvSpPr>
          <p:spPr>
            <a:xfrm>
              <a:off x="6875519" y="-1654196"/>
              <a:ext cx="1338829" cy="554400"/>
            </a:xfrm>
            <a:prstGeom prst="roundRect">
              <a:avLst>
                <a:gd name="adj" fmla="val 21219"/>
              </a:avLst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C99958C-60E3-8C14-52A3-B43167040084}"/>
                </a:ext>
              </a:extLst>
            </p:cNvPr>
            <p:cNvSpPr txBox="1"/>
            <p:nvPr/>
          </p:nvSpPr>
          <p:spPr>
            <a:xfrm>
              <a:off x="6875519" y="-1649452"/>
              <a:ext cx="133882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000" b="1" dirty="0">
                  <a:solidFill>
                    <a:srgbClr val="DF1553"/>
                  </a:solidFill>
                </a:rPr>
                <a:t>보름달</a:t>
              </a: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A8DB5369-0F30-8C80-50D8-CDE15DD4E3C7}"/>
              </a:ext>
            </a:extLst>
          </p:cNvPr>
          <p:cNvGrpSpPr/>
          <p:nvPr/>
        </p:nvGrpSpPr>
        <p:grpSpPr>
          <a:xfrm>
            <a:off x="1276289" y="4488517"/>
            <a:ext cx="9553575" cy="1145698"/>
            <a:chOff x="1276289" y="4488517"/>
            <a:chExt cx="9553575" cy="1145698"/>
          </a:xfrm>
        </p:grpSpPr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435044E1-63D8-A8AF-C8DD-A8A1A9B282EC}"/>
                </a:ext>
              </a:extLst>
            </p:cNvPr>
            <p:cNvSpPr/>
            <p:nvPr/>
          </p:nvSpPr>
          <p:spPr>
            <a:xfrm>
              <a:off x="5383661" y="4517458"/>
              <a:ext cx="1338829" cy="987992"/>
            </a:xfrm>
            <a:prstGeom prst="roundRect">
              <a:avLst>
                <a:gd name="adj" fmla="val 21219"/>
              </a:avLst>
            </a:prstGeom>
            <a:solidFill>
              <a:srgbClr val="EBF1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B9310DA-7C3A-41D2-A566-CA468B6977F6}"/>
                </a:ext>
              </a:extLst>
            </p:cNvPr>
            <p:cNvSpPr txBox="1"/>
            <p:nvPr/>
          </p:nvSpPr>
          <p:spPr>
            <a:xfrm>
              <a:off x="1276289" y="4488517"/>
              <a:ext cx="9553575" cy="1145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000" b="1" spc="-300" dirty="0">
                  <a:solidFill>
                    <a:srgbClr val="DF1553"/>
                  </a:solidFill>
                </a:rPr>
                <a:t>		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초승달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, 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상현달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, 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보름달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, 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하현달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, 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그믐달의 순서로 변합니다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. 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달의 모양은 약 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30 </a:t>
              </a:r>
              <a:r>
                <a:rPr lang="ko-KR" altLang="en-US" sz="3000" b="1" spc="-300" dirty="0">
                  <a:solidFill>
                    <a:srgbClr val="DF1553"/>
                  </a:solidFill>
                </a:rPr>
                <a:t>일을 주기로 반복됩니다</a:t>
              </a:r>
              <a:r>
                <a:rPr lang="en-US" altLang="ko-KR" sz="3000" b="1" spc="-300" dirty="0">
                  <a:solidFill>
                    <a:srgbClr val="DF1553"/>
                  </a:solidFill>
                </a:rPr>
                <a:t>.</a:t>
              </a:r>
              <a:endParaRPr lang="ko-KR" altLang="en-US" sz="3000" b="1" spc="-300" dirty="0">
                <a:solidFill>
                  <a:srgbClr val="DF1553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45D58B3-92E3-62A9-A7FE-A826A0E72376}"/>
              </a:ext>
            </a:extLst>
          </p:cNvPr>
          <p:cNvSpPr txBox="1"/>
          <p:nvPr/>
        </p:nvSpPr>
        <p:spPr>
          <a:xfrm>
            <a:off x="3058160" y="1269270"/>
            <a:ext cx="4799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쓰기 어렵다면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『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맑은 고딕" panose="020B0503020000020004" pitchFamily="50" charset="-127"/>
              </a:rPr>
              <a:t>과학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』 18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~ 21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쪽을 보세요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j-lt"/>
              </a:rPr>
              <a:t>.</a:t>
            </a:r>
            <a:endParaRPr lang="ko-KR" altLang="en-US" sz="1600" b="1" dirty="0">
              <a:ln w="3175">
                <a:solidFill>
                  <a:srgbClr val="4AB957"/>
                </a:solidFill>
              </a:ln>
              <a:solidFill>
                <a:srgbClr val="4AB957"/>
              </a:solidFill>
              <a:latin typeface="+mj-lt"/>
            </a:endParaRPr>
          </a:p>
        </p:txBody>
      </p:sp>
      <p:pic>
        <p:nvPicPr>
          <p:cNvPr id="9" name="그림 8" descr="폰트, 스크린샷, 상징, 로고이(가) 표시된 사진&#10;&#10;자동 생성된 설명">
            <a:extLst>
              <a:ext uri="{FF2B5EF4-FFF2-40B4-BE49-F238E27FC236}">
                <a16:creationId xmlns:a16="http://schemas.microsoft.com/office/drawing/2014/main" id="{284A6CC8-5FDB-B61A-2A18-715F833D8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1873" y="5740463"/>
            <a:ext cx="1416392" cy="453494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F863D6B1-FC86-A471-2D8D-DB8AAACF3C23}"/>
              </a:ext>
            </a:extLst>
          </p:cNvPr>
          <p:cNvGrpSpPr/>
          <p:nvPr/>
        </p:nvGrpSpPr>
        <p:grpSpPr>
          <a:xfrm>
            <a:off x="2733040" y="3442600"/>
            <a:ext cx="8600543" cy="2231683"/>
            <a:chOff x="2677056" y="3421496"/>
            <a:chExt cx="8600543" cy="2231683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869BC1EA-5E59-265E-BB5F-4F43C2C80F18}"/>
                </a:ext>
              </a:extLst>
            </p:cNvPr>
            <p:cNvGrpSpPr/>
            <p:nvPr/>
          </p:nvGrpSpPr>
          <p:grpSpPr>
            <a:xfrm>
              <a:off x="2677056" y="3421496"/>
              <a:ext cx="8600543" cy="2231683"/>
              <a:chOff x="2677056" y="3421496"/>
              <a:chExt cx="8600543" cy="2231683"/>
            </a:xfrm>
          </p:grpSpPr>
          <p:sp>
            <p:nvSpPr>
              <p:cNvPr id="13" name="이등변 삼각형 12">
                <a:extLst>
                  <a:ext uri="{FF2B5EF4-FFF2-40B4-BE49-F238E27FC236}">
                    <a16:creationId xmlns:a16="http://schemas.microsoft.com/office/drawing/2014/main" id="{4BA46921-32FA-7924-2681-4283FC758E52}"/>
                  </a:ext>
                </a:extLst>
              </p:cNvPr>
              <p:cNvSpPr/>
              <p:nvPr/>
            </p:nvSpPr>
            <p:spPr>
              <a:xfrm rot="10800000">
                <a:off x="10527709" y="5440515"/>
                <a:ext cx="319246" cy="212664"/>
              </a:xfrm>
              <a:prstGeom prst="triangle">
                <a:avLst/>
              </a:prstGeom>
              <a:solidFill>
                <a:srgbClr val="3C578A"/>
              </a:solidFill>
              <a:ln>
                <a:solidFill>
                  <a:srgbClr val="3C578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4" name="그룹 13">
                <a:extLst>
                  <a:ext uri="{FF2B5EF4-FFF2-40B4-BE49-F238E27FC236}">
                    <a16:creationId xmlns:a16="http://schemas.microsoft.com/office/drawing/2014/main" id="{DF21B525-E8F3-5A01-6A83-6FD0AAC058CD}"/>
                  </a:ext>
                </a:extLst>
              </p:cNvPr>
              <p:cNvGrpSpPr/>
              <p:nvPr/>
            </p:nvGrpSpPr>
            <p:grpSpPr>
              <a:xfrm>
                <a:off x="2677056" y="3421496"/>
                <a:ext cx="8600543" cy="2088162"/>
                <a:chOff x="2572108" y="1711833"/>
                <a:chExt cx="8600543" cy="2088162"/>
              </a:xfrm>
            </p:grpSpPr>
            <p:sp>
              <p:nvSpPr>
                <p:cNvPr id="15" name="사각형: 둥근 모서리 14">
                  <a:extLst>
                    <a:ext uri="{FF2B5EF4-FFF2-40B4-BE49-F238E27FC236}">
                      <a16:creationId xmlns:a16="http://schemas.microsoft.com/office/drawing/2014/main" id="{56D59461-196F-710F-CD8E-0284AAE1AFF0}"/>
                    </a:ext>
                  </a:extLst>
                </p:cNvPr>
                <p:cNvSpPr/>
                <p:nvPr/>
              </p:nvSpPr>
              <p:spPr>
                <a:xfrm>
                  <a:off x="2572108" y="1711833"/>
                  <a:ext cx="8600543" cy="2088162"/>
                </a:xfrm>
                <a:prstGeom prst="roundRect">
                  <a:avLst>
                    <a:gd name="adj" fmla="val 6149"/>
                  </a:avLst>
                </a:prstGeom>
                <a:solidFill>
                  <a:srgbClr val="F6F9FB"/>
                </a:solidFill>
                <a:ln w="57150">
                  <a:solidFill>
                    <a:srgbClr val="3C578A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D4A34DA9-5801-FD69-647D-555B62C252AE}"/>
                    </a:ext>
                  </a:extLst>
                </p:cNvPr>
                <p:cNvSpPr txBox="1"/>
                <p:nvPr/>
              </p:nvSpPr>
              <p:spPr>
                <a:xfrm flipH="1">
                  <a:off x="2673708" y="2300421"/>
                  <a:ext cx="8498943" cy="13753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2600" b="1" spc="-150" dirty="0"/>
                    <a:t>달의 모양이 둥근 것을 보고</a:t>
                  </a:r>
                  <a:r>
                    <a:rPr lang="en-US" altLang="ko-KR" sz="2600" b="1" spc="-150" dirty="0"/>
                    <a:t>, </a:t>
                  </a:r>
                  <a:r>
                    <a:rPr lang="ko-KR" altLang="en-US" sz="2600" b="1" spc="-150" dirty="0"/>
                    <a:t>보름달을 관찰한 것임을 알 수 있습니다</a:t>
                  </a:r>
                  <a:r>
                    <a:rPr lang="en-US" altLang="ko-KR" sz="2600" b="1" spc="-150" dirty="0"/>
                    <a:t>. </a:t>
                  </a:r>
                  <a:r>
                    <a:rPr lang="ko-KR" altLang="en-US" sz="2600" b="1" spc="-150" dirty="0"/>
                    <a:t>그리고 달의 모양은 약 </a:t>
                  </a:r>
                  <a:r>
                    <a:rPr lang="en-US" altLang="ko-KR" sz="2600" b="1" spc="-150" dirty="0"/>
                    <a:t>30 </a:t>
                  </a:r>
                  <a:r>
                    <a:rPr lang="ko-KR" altLang="en-US" sz="2600" b="1" spc="-150" dirty="0"/>
                    <a:t>일을 주기로 반복되기 때문에 한 달 전에 본 달의 모양도 보름달로 같을 것입니다</a:t>
                  </a:r>
                  <a:r>
                    <a:rPr lang="en-US" altLang="ko-KR" sz="2600" b="1" spc="-150" dirty="0"/>
                    <a:t>.</a:t>
                  </a:r>
                  <a:endParaRPr lang="ko-KR" altLang="en-US" sz="2600" b="1" spc="-150" dirty="0"/>
                </a:p>
              </p:txBody>
            </p:sp>
          </p:grpSp>
        </p:grp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10E7760C-4DA1-D930-00DC-C0C1D3E061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33883" y="3565918"/>
              <a:ext cx="925183" cy="468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97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F002DCF-174A-5A7E-3273-539CBA19E0FC}"/>
              </a:ext>
            </a:extLst>
          </p:cNvPr>
          <p:cNvSpPr txBox="1"/>
          <p:nvPr/>
        </p:nvSpPr>
        <p:spPr>
          <a:xfrm>
            <a:off x="2828825" y="4401739"/>
            <a:ext cx="4260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800" b="1" spc="30" dirty="0">
                <a:latin typeface="+mn-ea"/>
              </a:rPr>
              <a:t>다음 시간에 알아보아요</a:t>
            </a:r>
            <a:r>
              <a:rPr lang="en-US" altLang="ko-KR" sz="2800" b="1" spc="30" dirty="0">
                <a:latin typeface="+mn-ea"/>
              </a:rPr>
              <a:t>.</a:t>
            </a:r>
            <a:endParaRPr lang="ko-KR" altLang="en-US" sz="280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4FC6F8A-1108-82FA-C787-F07A40458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919" y="2858945"/>
            <a:ext cx="5914095" cy="134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5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A9437D-0EED-802A-CAF1-0A6F7CAE8C62}"/>
              </a:ext>
            </a:extLst>
          </p:cNvPr>
          <p:cNvSpPr txBox="1"/>
          <p:nvPr/>
        </p:nvSpPr>
        <p:spPr>
          <a:xfrm>
            <a:off x="4462272" y="3424479"/>
            <a:ext cx="6414495" cy="672867"/>
          </a:xfrm>
          <a:prstGeom prst="rect">
            <a:avLst/>
          </a:prstGeom>
          <a:noFill/>
        </p:spPr>
        <p:txBody>
          <a:bodyPr wrap="square" bIns="72000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600" b="1" spc="-300" dirty="0">
                <a:latin typeface="+mn-ea"/>
              </a:rPr>
              <a:t>에서 배운 내용을 정리해 봅시다</a:t>
            </a:r>
            <a:r>
              <a:rPr lang="en-US" altLang="ko-KR" sz="3600" b="1" spc="-300" dirty="0">
                <a:latin typeface="+mn-ea"/>
              </a:rPr>
              <a:t>.</a:t>
            </a:r>
            <a:endParaRPr lang="ko-KR" altLang="en-US" sz="3600" b="1" spc="-300" dirty="0">
              <a:latin typeface="+mn-ea"/>
            </a:endParaRPr>
          </a:p>
        </p:txBody>
      </p:sp>
      <p:pic>
        <p:nvPicPr>
          <p:cNvPr id="4" name="그림 3" descr="그린, 스크린샷, 그래픽이(가) 표시된 사진&#10;&#10;자동 생성된 설명">
            <a:extLst>
              <a:ext uri="{FF2B5EF4-FFF2-40B4-BE49-F238E27FC236}">
                <a16:creationId xmlns:a16="http://schemas.microsoft.com/office/drawing/2014/main" id="{B835C0DF-A261-A059-3096-EFAFC03AA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062" y="3533011"/>
            <a:ext cx="3369234" cy="44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249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그룹 17">
            <a:extLst>
              <a:ext uri="{FF2B5EF4-FFF2-40B4-BE49-F238E27FC236}">
                <a16:creationId xmlns:a16="http://schemas.microsoft.com/office/drawing/2014/main" id="{C323C387-4710-40C7-4412-462C78EEF09B}"/>
              </a:ext>
            </a:extLst>
          </p:cNvPr>
          <p:cNvGrpSpPr/>
          <p:nvPr/>
        </p:nvGrpSpPr>
        <p:grpSpPr>
          <a:xfrm>
            <a:off x="1556327" y="1155514"/>
            <a:ext cx="4431724" cy="490115"/>
            <a:chOff x="1556327" y="1155514"/>
            <a:chExt cx="3189409" cy="490115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36DABB0A-C272-D16E-4862-7A44E0687872}"/>
                </a:ext>
              </a:extLst>
            </p:cNvPr>
            <p:cNvSpPr/>
            <p:nvPr/>
          </p:nvSpPr>
          <p:spPr>
            <a:xfrm>
              <a:off x="1556327" y="1155514"/>
              <a:ext cx="3189409" cy="231961"/>
            </a:xfrm>
            <a:prstGeom prst="roundRect">
              <a:avLst>
                <a:gd name="adj" fmla="val 26657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86BDFAF7-C348-AA1D-A2FF-CE00F5691773}"/>
                </a:ext>
              </a:extLst>
            </p:cNvPr>
            <p:cNvSpPr/>
            <p:nvPr/>
          </p:nvSpPr>
          <p:spPr>
            <a:xfrm>
              <a:off x="1556327" y="1313388"/>
              <a:ext cx="3189409" cy="332241"/>
            </a:xfrm>
            <a:prstGeom prst="roundRect">
              <a:avLst>
                <a:gd name="adj" fmla="val 0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3FD4A465-19A4-0101-1641-DF09BD431B8D}"/>
              </a:ext>
            </a:extLst>
          </p:cNvPr>
          <p:cNvGrpSpPr/>
          <p:nvPr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3" name="object 27">
              <a:extLst>
                <a:ext uri="{FF2B5EF4-FFF2-40B4-BE49-F238E27FC236}">
                  <a16:creationId xmlns:a16="http://schemas.microsoft.com/office/drawing/2014/main" id="{F09FDB83-3637-E211-5F62-BCD5056DB4C6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28">
              <a:extLst>
                <a:ext uri="{FF2B5EF4-FFF2-40B4-BE49-F238E27FC236}">
                  <a16:creationId xmlns:a16="http://schemas.microsoft.com/office/drawing/2014/main" id="{D2ADB333-46DF-71F5-4392-6F171EC336B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3A347223-8EA3-AD03-B728-9929F0710AE6}"/>
              </a:ext>
            </a:extLst>
          </p:cNvPr>
          <p:cNvGrpSpPr/>
          <p:nvPr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7" name="object 27">
              <a:extLst>
                <a:ext uri="{FF2B5EF4-FFF2-40B4-BE49-F238E27FC236}">
                  <a16:creationId xmlns:a16="http://schemas.microsoft.com/office/drawing/2014/main" id="{5F029204-1DE3-C2FD-0765-793E9F691A3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ABBD5F40-1D03-EF5F-3F09-6CFEE786CD2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" name="object 26">
            <a:extLst>
              <a:ext uri="{FF2B5EF4-FFF2-40B4-BE49-F238E27FC236}">
                <a16:creationId xmlns:a16="http://schemas.microsoft.com/office/drawing/2014/main" id="{2BBF2B0A-E02C-D486-7631-E1D6B862AB59}"/>
              </a:ext>
            </a:extLst>
          </p:cNvPr>
          <p:cNvSpPr/>
          <p:nvPr/>
        </p:nvSpPr>
        <p:spPr>
          <a:xfrm flipH="1">
            <a:off x="5822437" y="6095372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A72E0C65-FA4B-BAB7-CFE1-632709FB94ED}"/>
              </a:ext>
            </a:extLst>
          </p:cNvPr>
          <p:cNvSpPr/>
          <p:nvPr/>
        </p:nvSpPr>
        <p:spPr>
          <a:xfrm flipH="1">
            <a:off x="6174959" y="60977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69FF01-305B-6ECF-F09F-96ADA6DED565}"/>
              </a:ext>
            </a:extLst>
          </p:cNvPr>
          <p:cNvSpPr txBox="1"/>
          <p:nvPr/>
        </p:nvSpPr>
        <p:spPr>
          <a:xfrm>
            <a:off x="1614389" y="1169802"/>
            <a:ext cx="4398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1~2 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달의 모양</a:t>
            </a:r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표면</a:t>
            </a:r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위상 변화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C46043-1760-0DCE-5BFE-163DB6F8666E}"/>
              </a:ext>
            </a:extLst>
          </p:cNvPr>
          <p:cNvSpPr txBox="1"/>
          <p:nvPr/>
        </p:nvSpPr>
        <p:spPr>
          <a:xfrm>
            <a:off x="8708416" y="1269270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되짚어 보기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16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~ 21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1D931586-CBAB-421E-5877-FFCF5C332879}"/>
              </a:ext>
            </a:extLst>
          </p:cNvPr>
          <p:cNvSpPr/>
          <p:nvPr/>
        </p:nvSpPr>
        <p:spPr>
          <a:xfrm>
            <a:off x="1154606" y="2082395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4E99F-E384-ED0E-A614-BD5E0498F000}"/>
              </a:ext>
            </a:extLst>
          </p:cNvPr>
          <p:cNvSpPr txBox="1"/>
          <p:nvPr/>
        </p:nvSpPr>
        <p:spPr>
          <a:xfrm>
            <a:off x="1440801" y="1860500"/>
            <a:ext cx="9814558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latin typeface="+mn-ea"/>
              </a:rPr>
              <a:t>달은 </a:t>
            </a:r>
            <a:r>
              <a:rPr lang="ko-KR" altLang="en-US" sz="3000" b="1" dirty="0" err="1">
                <a:latin typeface="+mn-ea"/>
              </a:rPr>
              <a:t>둥근공</a:t>
            </a:r>
            <a:r>
              <a:rPr lang="ko-KR" altLang="en-US" sz="3000" b="1" dirty="0">
                <a:latin typeface="+mn-ea"/>
              </a:rPr>
              <a:t>   </a:t>
            </a:r>
            <a:r>
              <a:rPr lang="en-US" altLang="ko-KR" sz="3000" b="1" dirty="0">
                <a:latin typeface="+mn-ea"/>
              </a:rPr>
              <a:t> </a:t>
            </a:r>
            <a:r>
              <a:rPr lang="ko-KR" altLang="en-US" sz="3000" b="1" dirty="0">
                <a:latin typeface="+mn-ea"/>
              </a:rPr>
              <a:t>모양입니다</a:t>
            </a:r>
            <a:r>
              <a:rPr lang="en-US" altLang="ko-KR" sz="3000" b="1" dirty="0">
                <a:latin typeface="+mn-ea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266E8B-D4C4-78D2-3030-B3607F5F43CD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3F106B7E-08B2-1F24-1944-22EA6CC36F93}"/>
              </a:ext>
            </a:extLst>
          </p:cNvPr>
          <p:cNvSpPr/>
          <p:nvPr/>
        </p:nvSpPr>
        <p:spPr>
          <a:xfrm>
            <a:off x="1154606" y="3147120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3AE7935-C2DC-8B76-D3C1-5BB417111C09}"/>
              </a:ext>
            </a:extLst>
          </p:cNvPr>
          <p:cNvSpPr txBox="1"/>
          <p:nvPr/>
        </p:nvSpPr>
        <p:spPr>
          <a:xfrm>
            <a:off x="1440800" y="2925225"/>
            <a:ext cx="10016093" cy="1226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b="1" spc="-150" dirty="0">
                <a:latin typeface="+mn-ea"/>
              </a:rPr>
              <a:t>달의 표면에는 밝게 보이는 곳과 어둡게 보이는 곳</a:t>
            </a:r>
            <a:r>
              <a:rPr lang="en-US" altLang="ko-KR" sz="3000" b="1" spc="-150" dirty="0">
                <a:latin typeface="+mn-ea"/>
              </a:rPr>
              <a:t>, </a:t>
            </a:r>
            <a:r>
              <a:rPr lang="ko-KR" altLang="en-US" sz="3000" b="1" spc="-150" dirty="0">
                <a:latin typeface="+mn-ea"/>
              </a:rPr>
              <a:t>  </a:t>
            </a:r>
            <a:endParaRPr lang="en-US" altLang="ko-KR" sz="3000" b="1" spc="-150" dirty="0"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ko-KR" sz="3000" b="1" spc="-150" dirty="0">
                <a:latin typeface="+mn-ea"/>
              </a:rPr>
              <a:t>  </a:t>
            </a:r>
            <a:r>
              <a:rPr lang="ko-KR" altLang="en-US" sz="3000" b="1" spc="-150" dirty="0">
                <a:latin typeface="+mn-ea"/>
              </a:rPr>
              <a:t>충돌 구덩이   가 있습니다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C221D997-B740-C378-E267-2913466C7356}"/>
              </a:ext>
            </a:extLst>
          </p:cNvPr>
          <p:cNvSpPr/>
          <p:nvPr/>
        </p:nvSpPr>
        <p:spPr>
          <a:xfrm>
            <a:off x="2411793" y="1852426"/>
            <a:ext cx="1578867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ctr">
            <a:spAutoFit/>
          </a:bodyPr>
          <a:lstStyle/>
          <a:p>
            <a:pPr algn="ctr"/>
            <a:r>
              <a:rPr lang="ko-KR" altLang="en-US" sz="3200" b="1">
                <a:solidFill>
                  <a:srgbClr val="DF1553"/>
                </a:solidFill>
              </a:rPr>
              <a:t>ㄷㄱ</a:t>
            </a:r>
            <a:r>
              <a:rPr lang="en-US" altLang="ko-KR" sz="3200" b="1" dirty="0">
                <a:solidFill>
                  <a:srgbClr val="DF1553"/>
                </a:solidFill>
              </a:rPr>
              <a:t> </a:t>
            </a:r>
            <a:r>
              <a:rPr lang="ko-KR" altLang="en-US" sz="3200" b="1" dirty="0" err="1">
                <a:solidFill>
                  <a:srgbClr val="DF1553"/>
                </a:solidFill>
              </a:rPr>
              <a:t>ㄱ</a:t>
            </a:r>
            <a:endParaRPr lang="ko-KR" altLang="en-US" sz="3200" dirty="0"/>
          </a:p>
        </p:txBody>
      </p:sp>
      <p:sp>
        <p:nvSpPr>
          <p:cNvPr id="40" name="사각형: 둥근 모서리 39">
            <a:extLst>
              <a:ext uri="{FF2B5EF4-FFF2-40B4-BE49-F238E27FC236}">
                <a16:creationId xmlns:a16="http://schemas.microsoft.com/office/drawing/2014/main" id="{489EFAB3-D888-1100-F103-E0A1571E775B}"/>
              </a:ext>
            </a:extLst>
          </p:cNvPr>
          <p:cNvSpPr/>
          <p:nvPr/>
        </p:nvSpPr>
        <p:spPr>
          <a:xfrm>
            <a:off x="2447169" y="1872003"/>
            <a:ext cx="1551617" cy="623649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둥근 공</a:t>
            </a:r>
            <a:endParaRPr lang="ko-KR" altLang="en-US" sz="3000" dirty="0"/>
          </a:p>
        </p:txBody>
      </p:sp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E480CC73-8563-A652-4F0C-4BCB59293AC8}"/>
              </a:ext>
            </a:extLst>
          </p:cNvPr>
          <p:cNvSpPr/>
          <p:nvPr/>
        </p:nvSpPr>
        <p:spPr>
          <a:xfrm>
            <a:off x="1518905" y="3545540"/>
            <a:ext cx="2465902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Ins="0" rtlCol="0" anchor="ctr">
            <a:spAutoFit/>
          </a:bodyPr>
          <a:lstStyle/>
          <a:p>
            <a:pPr algn="ctr"/>
            <a:r>
              <a:rPr lang="ko-KR" altLang="en-US" sz="3200" b="1" dirty="0" err="1">
                <a:solidFill>
                  <a:srgbClr val="DF1553"/>
                </a:solidFill>
              </a:rPr>
              <a:t>ㅊㄷ</a:t>
            </a:r>
            <a:r>
              <a:rPr lang="ko-KR" altLang="en-US" sz="3200" b="1" dirty="0">
                <a:solidFill>
                  <a:srgbClr val="DF1553"/>
                </a:solidFill>
              </a:rPr>
              <a:t> </a:t>
            </a:r>
            <a:r>
              <a:rPr lang="ko-KR" altLang="en-US" sz="3200" b="1" dirty="0" err="1">
                <a:solidFill>
                  <a:srgbClr val="DF1553"/>
                </a:solidFill>
              </a:rPr>
              <a:t>ㄱㄷㅇ</a:t>
            </a:r>
            <a:endParaRPr lang="ko-KR" altLang="en-US" sz="3200" dirty="0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5B057FD5-4442-64D5-C8E3-DCFE503DAFA2}"/>
              </a:ext>
            </a:extLst>
          </p:cNvPr>
          <p:cNvSpPr/>
          <p:nvPr/>
        </p:nvSpPr>
        <p:spPr>
          <a:xfrm>
            <a:off x="1546157" y="3580188"/>
            <a:ext cx="2438650" cy="623649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충돌 구덩이</a:t>
            </a:r>
            <a:endParaRPr lang="ko-KR" altLang="en-US" sz="3000" dirty="0"/>
          </a:p>
        </p:txBody>
      </p:sp>
    </p:spTree>
    <p:extLst>
      <p:ext uri="{BB962C8B-B14F-4D97-AF65-F5344CB8AC3E}">
        <p14:creationId xmlns:p14="http://schemas.microsoft.com/office/powerpoint/2010/main" val="285631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A9E07EC-B204-B27C-81E6-77DD41966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327" y="2658753"/>
            <a:ext cx="9288058" cy="3309776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C323C387-4710-40C7-4412-462C78EEF09B}"/>
              </a:ext>
            </a:extLst>
          </p:cNvPr>
          <p:cNvGrpSpPr/>
          <p:nvPr/>
        </p:nvGrpSpPr>
        <p:grpSpPr>
          <a:xfrm>
            <a:off x="1556327" y="1155514"/>
            <a:ext cx="4431724" cy="490115"/>
            <a:chOff x="1556327" y="1155514"/>
            <a:chExt cx="3189409" cy="490115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36DABB0A-C272-D16E-4862-7A44E0687872}"/>
                </a:ext>
              </a:extLst>
            </p:cNvPr>
            <p:cNvSpPr/>
            <p:nvPr/>
          </p:nvSpPr>
          <p:spPr>
            <a:xfrm>
              <a:off x="1556327" y="1155514"/>
              <a:ext cx="3189409" cy="231961"/>
            </a:xfrm>
            <a:prstGeom prst="roundRect">
              <a:avLst>
                <a:gd name="adj" fmla="val 26657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86BDFAF7-C348-AA1D-A2FF-CE00F5691773}"/>
                </a:ext>
              </a:extLst>
            </p:cNvPr>
            <p:cNvSpPr/>
            <p:nvPr/>
          </p:nvSpPr>
          <p:spPr>
            <a:xfrm>
              <a:off x="1556327" y="1313388"/>
              <a:ext cx="3189409" cy="332241"/>
            </a:xfrm>
            <a:prstGeom prst="roundRect">
              <a:avLst>
                <a:gd name="adj" fmla="val 0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E8A63152-2315-3261-74B5-D3B0C18BC7FC}"/>
              </a:ext>
            </a:extLst>
          </p:cNvPr>
          <p:cNvGrpSpPr/>
          <p:nvPr/>
        </p:nvGrpSpPr>
        <p:grpSpPr>
          <a:xfrm rot="10800000">
            <a:off x="5822437" y="6095372"/>
            <a:ext cx="543129" cy="192989"/>
            <a:chOff x="5822437" y="6095372"/>
            <a:chExt cx="543129" cy="192989"/>
          </a:xfrm>
        </p:grpSpPr>
        <p:sp>
          <p:nvSpPr>
            <p:cNvPr id="9" name="object 26">
              <a:extLst>
                <a:ext uri="{FF2B5EF4-FFF2-40B4-BE49-F238E27FC236}">
                  <a16:creationId xmlns:a16="http://schemas.microsoft.com/office/drawing/2014/main" id="{2BBF2B0A-E02C-D486-7631-E1D6B862AB59}"/>
                </a:ext>
              </a:extLst>
            </p:cNvPr>
            <p:cNvSpPr/>
            <p:nvPr/>
          </p:nvSpPr>
          <p:spPr>
            <a:xfrm flipH="1">
              <a:off x="5822437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A72E0C65-FA4B-BAB7-CFE1-632709FB94ED}"/>
                </a:ext>
              </a:extLst>
            </p:cNvPr>
            <p:cNvSpPr/>
            <p:nvPr/>
          </p:nvSpPr>
          <p:spPr>
            <a:xfrm flipH="1">
              <a:off x="617495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D69FF01-305B-6ECF-F09F-96ADA6DED565}"/>
              </a:ext>
            </a:extLst>
          </p:cNvPr>
          <p:cNvSpPr txBox="1"/>
          <p:nvPr/>
        </p:nvSpPr>
        <p:spPr>
          <a:xfrm>
            <a:off x="1614389" y="1169802"/>
            <a:ext cx="4398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1~2 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달의 모양</a:t>
            </a:r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표면</a:t>
            </a:r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위상 변화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C46043-1760-0DCE-5BFE-163DB6F8666E}"/>
              </a:ext>
            </a:extLst>
          </p:cNvPr>
          <p:cNvSpPr txBox="1"/>
          <p:nvPr/>
        </p:nvSpPr>
        <p:spPr>
          <a:xfrm>
            <a:off x="8708416" y="1269270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되짚어 보기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16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~ 21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1D931586-CBAB-421E-5877-FFCF5C332879}"/>
              </a:ext>
            </a:extLst>
          </p:cNvPr>
          <p:cNvSpPr/>
          <p:nvPr/>
        </p:nvSpPr>
        <p:spPr>
          <a:xfrm>
            <a:off x="1154606" y="2082395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4E99F-E384-ED0E-A614-BD5E0498F000}"/>
              </a:ext>
            </a:extLst>
          </p:cNvPr>
          <p:cNvSpPr txBox="1"/>
          <p:nvPr/>
        </p:nvSpPr>
        <p:spPr>
          <a:xfrm>
            <a:off x="1440801" y="1860500"/>
            <a:ext cx="9814558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latin typeface="+mn-ea"/>
              </a:rPr>
              <a:t>여러 날 동안 보이는 달의 모양 변화</a:t>
            </a:r>
            <a:endParaRPr lang="en-US" altLang="ko-KR" sz="3000" b="1" dirty="0">
              <a:latin typeface="+mn-ea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266E8B-D4C4-78D2-3030-B3607F5F43CD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77A2B71-3916-3270-474D-37C471DF482C}"/>
              </a:ext>
            </a:extLst>
          </p:cNvPr>
          <p:cNvGrpSpPr/>
          <p:nvPr/>
        </p:nvGrpSpPr>
        <p:grpSpPr>
          <a:xfrm>
            <a:off x="3755422" y="3843337"/>
            <a:ext cx="4772819" cy="1312069"/>
            <a:chOff x="3755422" y="3843337"/>
            <a:chExt cx="4772819" cy="1312069"/>
          </a:xfrm>
        </p:grpSpPr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9B5383D2-FDE1-F0FC-6100-D65DBFA7D9B1}"/>
                </a:ext>
              </a:extLst>
            </p:cNvPr>
            <p:cNvGrpSpPr/>
            <p:nvPr/>
          </p:nvGrpSpPr>
          <p:grpSpPr>
            <a:xfrm>
              <a:off x="3755422" y="3843337"/>
              <a:ext cx="1312069" cy="1312069"/>
              <a:chOff x="3755422" y="3843337"/>
              <a:chExt cx="1312069" cy="1312069"/>
            </a:xfrm>
          </p:grpSpPr>
          <p:sp>
            <p:nvSpPr>
              <p:cNvPr id="31" name="사각형: 둥근 모서리 30">
                <a:extLst>
                  <a:ext uri="{FF2B5EF4-FFF2-40B4-BE49-F238E27FC236}">
                    <a16:creationId xmlns:a16="http://schemas.microsoft.com/office/drawing/2014/main" id="{D0DDC1D4-455A-8150-698B-3FE528E07F2A}"/>
                  </a:ext>
                </a:extLst>
              </p:cNvPr>
              <p:cNvSpPr/>
              <p:nvPr/>
            </p:nvSpPr>
            <p:spPr>
              <a:xfrm>
                <a:off x="3755422" y="3843337"/>
                <a:ext cx="1312069" cy="1312069"/>
              </a:xfrm>
              <a:prstGeom prst="roundRect">
                <a:avLst>
                  <a:gd name="adj" fmla="val 10133"/>
                </a:avLst>
              </a:prstGeom>
              <a:solidFill>
                <a:srgbClr val="EBF1F4"/>
              </a:solidFill>
              <a:ln w="28575">
                <a:solidFill>
                  <a:srgbClr val="CEDBE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41" name="그림 40" descr="원, 다채로움, 스크린샷, 하트이(가) 표시된 사진&#10;&#10;자동 생성된 설명">
                <a:extLst>
                  <a:ext uri="{FF2B5EF4-FFF2-40B4-BE49-F238E27FC236}">
                    <a16:creationId xmlns:a16="http://schemas.microsoft.com/office/drawing/2014/main" id="{6C634351-2AB6-9EF0-4DF5-57C2A640DD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1615" y="4229530"/>
                <a:ext cx="539682" cy="539682"/>
              </a:xfrm>
              <a:prstGeom prst="rect">
                <a:avLst/>
              </a:prstGeom>
            </p:spPr>
          </p:pic>
        </p:grp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0CA99080-81A5-27C3-555B-3B47829AD6D0}"/>
                </a:ext>
              </a:extLst>
            </p:cNvPr>
            <p:cNvGrpSpPr/>
            <p:nvPr/>
          </p:nvGrpSpPr>
          <p:grpSpPr>
            <a:xfrm>
              <a:off x="7216172" y="3843337"/>
              <a:ext cx="1312069" cy="1312069"/>
              <a:chOff x="3755422" y="3843337"/>
              <a:chExt cx="1312069" cy="1312069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8FB0CD45-7CFE-9E49-73C0-6FCC7F32DF5D}"/>
                  </a:ext>
                </a:extLst>
              </p:cNvPr>
              <p:cNvSpPr/>
              <p:nvPr/>
            </p:nvSpPr>
            <p:spPr>
              <a:xfrm>
                <a:off x="3755422" y="3843337"/>
                <a:ext cx="1312069" cy="1312069"/>
              </a:xfrm>
              <a:prstGeom prst="roundRect">
                <a:avLst>
                  <a:gd name="adj" fmla="val 10133"/>
                </a:avLst>
              </a:prstGeom>
              <a:solidFill>
                <a:srgbClr val="EBF1F4"/>
              </a:solidFill>
              <a:ln w="28575">
                <a:solidFill>
                  <a:srgbClr val="CEDBE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50" name="그림 49" descr="원, 다채로움, 스크린샷, 하트이(가) 표시된 사진&#10;&#10;자동 생성된 설명">
                <a:extLst>
                  <a:ext uri="{FF2B5EF4-FFF2-40B4-BE49-F238E27FC236}">
                    <a16:creationId xmlns:a16="http://schemas.microsoft.com/office/drawing/2014/main" id="{A8DD5524-FF0B-A0DB-4D37-D9FBD5B36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41615" y="4229530"/>
                <a:ext cx="539682" cy="539682"/>
              </a:xfrm>
              <a:prstGeom prst="rect">
                <a:avLst/>
              </a:prstGeom>
            </p:spPr>
          </p:pic>
        </p:grp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191A73F7-C690-23D2-B098-3CE5D8FDAB7E}"/>
              </a:ext>
            </a:extLst>
          </p:cNvPr>
          <p:cNvGrpSpPr/>
          <p:nvPr/>
        </p:nvGrpSpPr>
        <p:grpSpPr>
          <a:xfrm rot="10800000" flipH="1">
            <a:off x="11288813" y="3669049"/>
            <a:ext cx="343092" cy="685800"/>
            <a:chOff x="11288812" y="3669049"/>
            <a:chExt cx="343093" cy="685800"/>
          </a:xfrm>
        </p:grpSpPr>
        <p:sp>
          <p:nvSpPr>
            <p:cNvPr id="66" name="object 27">
              <a:extLst>
                <a:ext uri="{FF2B5EF4-FFF2-40B4-BE49-F238E27FC236}">
                  <a16:creationId xmlns:a16="http://schemas.microsoft.com/office/drawing/2014/main" id="{509D2B55-A9CE-1A17-EDD2-EE3D0616ED0F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67" name="object 28">
              <a:extLst>
                <a:ext uri="{FF2B5EF4-FFF2-40B4-BE49-F238E27FC236}">
                  <a16:creationId xmlns:a16="http://schemas.microsoft.com/office/drawing/2014/main" id="{5BF8A916-B9BC-E481-91C6-DC014B13A25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74" name="그룹 73">
            <a:extLst>
              <a:ext uri="{FF2B5EF4-FFF2-40B4-BE49-F238E27FC236}">
                <a16:creationId xmlns:a16="http://schemas.microsoft.com/office/drawing/2014/main" id="{3DF6F42E-9271-9676-8F68-2BCAA352748A}"/>
              </a:ext>
            </a:extLst>
          </p:cNvPr>
          <p:cNvGrpSpPr/>
          <p:nvPr/>
        </p:nvGrpSpPr>
        <p:grpSpPr>
          <a:xfrm rot="10800000">
            <a:off x="571308" y="3669049"/>
            <a:ext cx="343093" cy="685800"/>
            <a:chOff x="11288812" y="3669049"/>
            <a:chExt cx="343093" cy="685800"/>
          </a:xfrm>
        </p:grpSpPr>
        <p:sp>
          <p:nvSpPr>
            <p:cNvPr id="75" name="object 27">
              <a:extLst>
                <a:ext uri="{FF2B5EF4-FFF2-40B4-BE49-F238E27FC236}">
                  <a16:creationId xmlns:a16="http://schemas.microsoft.com/office/drawing/2014/main" id="{2A480E4F-890F-F0D0-3E5A-ABA1848382D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76" name="object 28">
              <a:extLst>
                <a:ext uri="{FF2B5EF4-FFF2-40B4-BE49-F238E27FC236}">
                  <a16:creationId xmlns:a16="http://schemas.microsoft.com/office/drawing/2014/main" id="{1CA4F0F0-E712-16E9-17D0-FA9DE323D9A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9EE5432E-B1CF-D12F-4248-9C33F85CE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706" y="3788964"/>
            <a:ext cx="1405425" cy="142081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C914615-3C79-40FE-BA66-B943FE457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8961" y="3817937"/>
            <a:ext cx="1405425" cy="140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33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3FD4A465-19A4-0101-1641-DF09BD431B8D}"/>
              </a:ext>
            </a:extLst>
          </p:cNvPr>
          <p:cNvGrpSpPr/>
          <p:nvPr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3" name="object 27">
              <a:extLst>
                <a:ext uri="{FF2B5EF4-FFF2-40B4-BE49-F238E27FC236}">
                  <a16:creationId xmlns:a16="http://schemas.microsoft.com/office/drawing/2014/main" id="{F09FDB83-3637-E211-5F62-BCD5056DB4C6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28">
              <a:extLst>
                <a:ext uri="{FF2B5EF4-FFF2-40B4-BE49-F238E27FC236}">
                  <a16:creationId xmlns:a16="http://schemas.microsoft.com/office/drawing/2014/main" id="{D2ADB333-46DF-71F5-4392-6F171EC336B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3A347223-8EA3-AD03-B728-9929F0710AE6}"/>
              </a:ext>
            </a:extLst>
          </p:cNvPr>
          <p:cNvGrpSpPr/>
          <p:nvPr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7" name="object 27">
              <a:extLst>
                <a:ext uri="{FF2B5EF4-FFF2-40B4-BE49-F238E27FC236}">
                  <a16:creationId xmlns:a16="http://schemas.microsoft.com/office/drawing/2014/main" id="{5F029204-1DE3-C2FD-0765-793E9F691A3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ABBD5F40-1D03-EF5F-3F09-6CFEE786CD2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" name="object 26">
            <a:extLst>
              <a:ext uri="{FF2B5EF4-FFF2-40B4-BE49-F238E27FC236}">
                <a16:creationId xmlns:a16="http://schemas.microsoft.com/office/drawing/2014/main" id="{2BBF2B0A-E02C-D486-7631-E1D6B862AB59}"/>
              </a:ext>
            </a:extLst>
          </p:cNvPr>
          <p:cNvSpPr/>
          <p:nvPr/>
        </p:nvSpPr>
        <p:spPr>
          <a:xfrm flipH="1">
            <a:off x="5822437" y="6095372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A72E0C65-FA4B-BAB7-CFE1-632709FB94ED}"/>
              </a:ext>
            </a:extLst>
          </p:cNvPr>
          <p:cNvSpPr/>
          <p:nvPr/>
        </p:nvSpPr>
        <p:spPr>
          <a:xfrm flipH="1">
            <a:off x="6174959" y="60977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C46043-1760-0DCE-5BFE-163DB6F8666E}"/>
              </a:ext>
            </a:extLst>
          </p:cNvPr>
          <p:cNvSpPr txBox="1"/>
          <p:nvPr/>
        </p:nvSpPr>
        <p:spPr>
          <a:xfrm>
            <a:off x="8708416" y="1269270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되짚어 보기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22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~ 29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1D931586-CBAB-421E-5877-FFCF5C332879}"/>
              </a:ext>
            </a:extLst>
          </p:cNvPr>
          <p:cNvSpPr/>
          <p:nvPr/>
        </p:nvSpPr>
        <p:spPr>
          <a:xfrm>
            <a:off x="1154606" y="2082395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4E99F-E384-ED0E-A614-BD5E0498F000}"/>
              </a:ext>
            </a:extLst>
          </p:cNvPr>
          <p:cNvSpPr txBox="1"/>
          <p:nvPr/>
        </p:nvSpPr>
        <p:spPr>
          <a:xfrm>
            <a:off x="1440801" y="1860500"/>
            <a:ext cx="9814558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latin typeface="+mn-ea"/>
              </a:rPr>
              <a:t>태양계에는        </a:t>
            </a:r>
            <a:r>
              <a:rPr lang="en-US" altLang="ko-KR" sz="3000" b="1" dirty="0">
                <a:latin typeface="+mn-ea"/>
              </a:rPr>
              <a:t>,        ,        </a:t>
            </a:r>
            <a:r>
              <a:rPr lang="ko-KR" altLang="en-US" sz="3000" b="1" dirty="0">
                <a:latin typeface="+mn-ea"/>
              </a:rPr>
              <a:t> 등이 있습니다</a:t>
            </a:r>
            <a:r>
              <a:rPr lang="en-US" altLang="ko-KR" sz="3000" b="1" dirty="0">
                <a:latin typeface="+mn-ea"/>
              </a:rPr>
              <a:t>.</a:t>
            </a:r>
          </a:p>
        </p:txBody>
      </p:sp>
      <p:sp>
        <p:nvSpPr>
          <p:cNvPr id="31" name="사각형: 둥근 모서리 30">
            <a:extLst>
              <a:ext uri="{FF2B5EF4-FFF2-40B4-BE49-F238E27FC236}">
                <a16:creationId xmlns:a16="http://schemas.microsoft.com/office/drawing/2014/main" id="{AB497FDF-2D6E-316F-CE81-9E46C3B38873}"/>
              </a:ext>
            </a:extLst>
          </p:cNvPr>
          <p:cNvSpPr/>
          <p:nvPr/>
        </p:nvSpPr>
        <p:spPr>
          <a:xfrm>
            <a:off x="3525142" y="1890199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ㅌㅇ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3F106B7E-08B2-1F24-1944-22EA6CC36F93}"/>
              </a:ext>
            </a:extLst>
          </p:cNvPr>
          <p:cNvSpPr/>
          <p:nvPr/>
        </p:nvSpPr>
        <p:spPr>
          <a:xfrm>
            <a:off x="1154606" y="2939836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3AE7935-C2DC-8B76-D3C1-5BB417111C09}"/>
              </a:ext>
            </a:extLst>
          </p:cNvPr>
          <p:cNvSpPr txBox="1"/>
          <p:nvPr/>
        </p:nvSpPr>
        <p:spPr>
          <a:xfrm>
            <a:off x="1440801" y="2717941"/>
            <a:ext cx="9129658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latin typeface="+mn-ea"/>
              </a:rPr>
              <a:t>태양은 스스로   </a:t>
            </a:r>
            <a:r>
              <a:rPr lang="en-US" altLang="ko-KR" sz="3000" b="1" dirty="0">
                <a:latin typeface="+mn-ea"/>
              </a:rPr>
              <a:t>   </a:t>
            </a:r>
            <a:r>
              <a:rPr lang="ko-KR" altLang="en-US" sz="3000" b="1" dirty="0">
                <a:latin typeface="+mn-ea"/>
              </a:rPr>
              <a:t>을 내는 천체입니다</a:t>
            </a:r>
            <a:r>
              <a:rPr lang="en-US" altLang="ko-KR" sz="3000" b="1" dirty="0">
                <a:latin typeface="+mn-ea"/>
              </a:rPr>
              <a:t>.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6CA50C75-B01D-4A39-8C20-C9C12058FAD3}"/>
              </a:ext>
            </a:extLst>
          </p:cNvPr>
          <p:cNvGrpSpPr/>
          <p:nvPr/>
        </p:nvGrpSpPr>
        <p:grpSpPr>
          <a:xfrm>
            <a:off x="1556327" y="1155514"/>
            <a:ext cx="1859973" cy="490115"/>
            <a:chOff x="1556327" y="1155514"/>
            <a:chExt cx="3189409" cy="490115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2B88C6F7-BAAC-089C-9017-3DBFA8DA3A0B}"/>
                </a:ext>
              </a:extLst>
            </p:cNvPr>
            <p:cNvSpPr/>
            <p:nvPr/>
          </p:nvSpPr>
          <p:spPr>
            <a:xfrm>
              <a:off x="1556327" y="1155514"/>
              <a:ext cx="3189409" cy="231961"/>
            </a:xfrm>
            <a:prstGeom prst="roundRect">
              <a:avLst>
                <a:gd name="adj" fmla="val 26657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CC9FF3F9-E716-04AE-4355-6CBD92C940F2}"/>
                </a:ext>
              </a:extLst>
            </p:cNvPr>
            <p:cNvSpPr/>
            <p:nvPr/>
          </p:nvSpPr>
          <p:spPr>
            <a:xfrm>
              <a:off x="1556327" y="1313388"/>
              <a:ext cx="3189409" cy="332241"/>
            </a:xfrm>
            <a:prstGeom prst="roundRect">
              <a:avLst>
                <a:gd name="adj" fmla="val 0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39D30CB-A601-66EF-6BFD-DEA415BB4559}"/>
              </a:ext>
            </a:extLst>
          </p:cNvPr>
          <p:cNvSpPr txBox="1"/>
          <p:nvPr/>
        </p:nvSpPr>
        <p:spPr>
          <a:xfrm>
            <a:off x="1614389" y="1169802"/>
            <a:ext cx="17384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3~5 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태양계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25EFA7-55C5-FFE1-8090-56DF1AC3BD86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E8568CB-059C-69D0-212F-3B6F076DF182}"/>
              </a:ext>
            </a:extLst>
          </p:cNvPr>
          <p:cNvSpPr/>
          <p:nvPr/>
        </p:nvSpPr>
        <p:spPr>
          <a:xfrm>
            <a:off x="3538096" y="1890189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태양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F3D48D2-C28B-4BC4-C867-9C08C797CC17}"/>
              </a:ext>
            </a:extLst>
          </p:cNvPr>
          <p:cNvSpPr/>
          <p:nvPr/>
        </p:nvSpPr>
        <p:spPr>
          <a:xfrm>
            <a:off x="4711038" y="1890199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ㅎㅅ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22" name="사각형: 둥근 모서리 21">
            <a:extLst>
              <a:ext uri="{FF2B5EF4-FFF2-40B4-BE49-F238E27FC236}">
                <a16:creationId xmlns:a16="http://schemas.microsoft.com/office/drawing/2014/main" id="{403D478D-D39A-B0FA-EBE1-4284E0C657D9}"/>
              </a:ext>
            </a:extLst>
          </p:cNvPr>
          <p:cNvSpPr/>
          <p:nvPr/>
        </p:nvSpPr>
        <p:spPr>
          <a:xfrm>
            <a:off x="5871026" y="1890199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ㅇㅅ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725C2DF1-9962-1458-6C61-1BB7325F7CE7}"/>
              </a:ext>
            </a:extLst>
          </p:cNvPr>
          <p:cNvSpPr/>
          <p:nvPr/>
        </p:nvSpPr>
        <p:spPr>
          <a:xfrm>
            <a:off x="4685130" y="1901601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>
                <a:solidFill>
                  <a:srgbClr val="DF1553"/>
                </a:solidFill>
              </a:rPr>
              <a:t>행성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A2A5B8B8-824F-F36D-C991-962467746BEB}"/>
              </a:ext>
            </a:extLst>
          </p:cNvPr>
          <p:cNvSpPr/>
          <p:nvPr/>
        </p:nvSpPr>
        <p:spPr>
          <a:xfrm>
            <a:off x="5862244" y="1882657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위성</a:t>
            </a:r>
          </a:p>
        </p:txBody>
      </p:sp>
      <p:sp>
        <p:nvSpPr>
          <p:cNvPr id="33" name="사각형: 둥근 모서리 32">
            <a:extLst>
              <a:ext uri="{FF2B5EF4-FFF2-40B4-BE49-F238E27FC236}">
                <a16:creationId xmlns:a16="http://schemas.microsoft.com/office/drawing/2014/main" id="{53F094EF-328A-B49E-7E2D-49C7DEE807DD}"/>
              </a:ext>
            </a:extLst>
          </p:cNvPr>
          <p:cNvSpPr/>
          <p:nvPr/>
        </p:nvSpPr>
        <p:spPr>
          <a:xfrm>
            <a:off x="4060420" y="2755246"/>
            <a:ext cx="65061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ㅂ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AE5A4F4E-0227-2E2C-FAA4-105201299F79}"/>
              </a:ext>
            </a:extLst>
          </p:cNvPr>
          <p:cNvSpPr/>
          <p:nvPr/>
        </p:nvSpPr>
        <p:spPr>
          <a:xfrm>
            <a:off x="4060420" y="2736591"/>
            <a:ext cx="65061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빛</a:t>
            </a:r>
          </a:p>
        </p:txBody>
      </p:sp>
    </p:spTree>
    <p:extLst>
      <p:ext uri="{BB962C8B-B14F-4D97-AF65-F5344CB8AC3E}">
        <p14:creationId xmlns:p14="http://schemas.microsoft.com/office/powerpoint/2010/main" val="191971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DAE2BB72-0E30-1C3B-F389-1517960B3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801" y="3212783"/>
            <a:ext cx="9691605" cy="26367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EC46043-1760-0DCE-5BFE-163DB6F8666E}"/>
              </a:ext>
            </a:extLst>
          </p:cNvPr>
          <p:cNvSpPr txBox="1"/>
          <p:nvPr/>
        </p:nvSpPr>
        <p:spPr>
          <a:xfrm>
            <a:off x="8708416" y="1269270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되짚어 보기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22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~ 29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1D931586-CBAB-421E-5877-FFCF5C332879}"/>
              </a:ext>
            </a:extLst>
          </p:cNvPr>
          <p:cNvSpPr/>
          <p:nvPr/>
        </p:nvSpPr>
        <p:spPr>
          <a:xfrm>
            <a:off x="1154606" y="2082395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4E99F-E384-ED0E-A614-BD5E0498F000}"/>
              </a:ext>
            </a:extLst>
          </p:cNvPr>
          <p:cNvSpPr txBox="1"/>
          <p:nvPr/>
        </p:nvSpPr>
        <p:spPr>
          <a:xfrm>
            <a:off x="1440801" y="1860500"/>
            <a:ext cx="9814558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태양계 행성은 표면이          </a:t>
            </a:r>
            <a:r>
              <a:rPr lang="ko-KR" altLang="en-US" sz="3000" b="1" spc="-150" dirty="0" err="1">
                <a:latin typeface="+mn-ea"/>
              </a:rPr>
              <a:t>으로</a:t>
            </a:r>
            <a:r>
              <a:rPr lang="ko-KR" altLang="en-US" sz="3000" b="1" spc="-150" dirty="0">
                <a:latin typeface="+mn-ea"/>
              </a:rPr>
              <a:t> 이루어진 행성도 있고</a:t>
            </a:r>
            <a:r>
              <a:rPr lang="en-US" altLang="ko-KR" sz="3000" b="1" spc="-150" dirty="0">
                <a:latin typeface="+mn-ea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표면이         로 이루어진 행성도 있습니다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6CA50C75-B01D-4A39-8C20-C9C12058FAD3}"/>
              </a:ext>
            </a:extLst>
          </p:cNvPr>
          <p:cNvGrpSpPr/>
          <p:nvPr/>
        </p:nvGrpSpPr>
        <p:grpSpPr>
          <a:xfrm>
            <a:off x="1556327" y="1155514"/>
            <a:ext cx="1859973" cy="490115"/>
            <a:chOff x="1556327" y="1155514"/>
            <a:chExt cx="3189409" cy="490115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2B88C6F7-BAAC-089C-9017-3DBFA8DA3A0B}"/>
                </a:ext>
              </a:extLst>
            </p:cNvPr>
            <p:cNvSpPr/>
            <p:nvPr/>
          </p:nvSpPr>
          <p:spPr>
            <a:xfrm>
              <a:off x="1556327" y="1155514"/>
              <a:ext cx="3189409" cy="231961"/>
            </a:xfrm>
            <a:prstGeom prst="roundRect">
              <a:avLst>
                <a:gd name="adj" fmla="val 26657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CC9FF3F9-E716-04AE-4355-6CBD92C940F2}"/>
                </a:ext>
              </a:extLst>
            </p:cNvPr>
            <p:cNvSpPr/>
            <p:nvPr/>
          </p:nvSpPr>
          <p:spPr>
            <a:xfrm>
              <a:off x="1556327" y="1313388"/>
              <a:ext cx="3189409" cy="332241"/>
            </a:xfrm>
            <a:prstGeom prst="roundRect">
              <a:avLst>
                <a:gd name="adj" fmla="val 0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39D30CB-A601-66EF-6BFD-DEA415BB4559}"/>
              </a:ext>
            </a:extLst>
          </p:cNvPr>
          <p:cNvSpPr txBox="1"/>
          <p:nvPr/>
        </p:nvSpPr>
        <p:spPr>
          <a:xfrm>
            <a:off x="1614389" y="1169802"/>
            <a:ext cx="17384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3~5 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태양계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25EFA7-55C5-FFE1-8090-56DF1AC3BD86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3C33AD4-C05E-D503-9835-6BEF0D277CC1}"/>
              </a:ext>
            </a:extLst>
          </p:cNvPr>
          <p:cNvGrpSpPr/>
          <p:nvPr/>
        </p:nvGrpSpPr>
        <p:grpSpPr>
          <a:xfrm rot="10800000">
            <a:off x="5822437" y="6095372"/>
            <a:ext cx="543129" cy="192989"/>
            <a:chOff x="5822437" y="6095372"/>
            <a:chExt cx="543129" cy="192989"/>
          </a:xfrm>
        </p:grpSpPr>
        <p:sp>
          <p:nvSpPr>
            <p:cNvPr id="12" name="object 26">
              <a:extLst>
                <a:ext uri="{FF2B5EF4-FFF2-40B4-BE49-F238E27FC236}">
                  <a16:creationId xmlns:a16="http://schemas.microsoft.com/office/drawing/2014/main" id="{8EB51573-3A72-6E2A-B843-E7B93BE8780D}"/>
                </a:ext>
              </a:extLst>
            </p:cNvPr>
            <p:cNvSpPr/>
            <p:nvPr/>
          </p:nvSpPr>
          <p:spPr>
            <a:xfrm flipH="1">
              <a:off x="5822437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E4B373D-E6DC-7F1A-F120-3096ABEFF050}"/>
                </a:ext>
              </a:extLst>
            </p:cNvPr>
            <p:cNvSpPr/>
            <p:nvPr/>
          </p:nvSpPr>
          <p:spPr>
            <a:xfrm flipH="1">
              <a:off x="617495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6C8D1CC4-9152-0C62-F860-A64C65EE87AF}"/>
              </a:ext>
            </a:extLst>
          </p:cNvPr>
          <p:cNvGrpSpPr/>
          <p:nvPr/>
        </p:nvGrpSpPr>
        <p:grpSpPr>
          <a:xfrm rot="10800000" flipH="1">
            <a:off x="11288813" y="3669049"/>
            <a:ext cx="343092" cy="685800"/>
            <a:chOff x="11288812" y="3669049"/>
            <a:chExt cx="343093" cy="685800"/>
          </a:xfrm>
        </p:grpSpPr>
        <p:sp>
          <p:nvSpPr>
            <p:cNvPr id="34" name="object 27">
              <a:extLst>
                <a:ext uri="{FF2B5EF4-FFF2-40B4-BE49-F238E27FC236}">
                  <a16:creationId xmlns:a16="http://schemas.microsoft.com/office/drawing/2014/main" id="{F9E7186E-CDB2-89DF-AECE-0F7D8FAA0665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1" name="object 28">
              <a:extLst>
                <a:ext uri="{FF2B5EF4-FFF2-40B4-BE49-F238E27FC236}">
                  <a16:creationId xmlns:a16="http://schemas.microsoft.com/office/drawing/2014/main" id="{BC296034-4650-D22E-1BA0-A9C32E3B0058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BE5D1C1E-2241-8A03-A86A-F8FAED1DA727}"/>
              </a:ext>
            </a:extLst>
          </p:cNvPr>
          <p:cNvGrpSpPr/>
          <p:nvPr/>
        </p:nvGrpSpPr>
        <p:grpSpPr>
          <a:xfrm rot="10800000">
            <a:off x="571308" y="3669049"/>
            <a:ext cx="343093" cy="685800"/>
            <a:chOff x="11288812" y="3669049"/>
            <a:chExt cx="343093" cy="685800"/>
          </a:xfrm>
        </p:grpSpPr>
        <p:sp>
          <p:nvSpPr>
            <p:cNvPr id="43" name="object 27">
              <a:extLst>
                <a:ext uri="{FF2B5EF4-FFF2-40B4-BE49-F238E27FC236}">
                  <a16:creationId xmlns:a16="http://schemas.microsoft.com/office/drawing/2014/main" id="{9222142F-F6D2-E9E5-E748-344833E352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4" name="object 28">
              <a:extLst>
                <a:ext uri="{FF2B5EF4-FFF2-40B4-BE49-F238E27FC236}">
                  <a16:creationId xmlns:a16="http://schemas.microsoft.com/office/drawing/2014/main" id="{E0C84230-16C2-3502-3852-DAD77292B24F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CADAE9F3-76D5-4B82-7994-DD98E8C3DA2C}"/>
              </a:ext>
            </a:extLst>
          </p:cNvPr>
          <p:cNvSpPr/>
          <p:nvPr/>
        </p:nvSpPr>
        <p:spPr>
          <a:xfrm>
            <a:off x="5150685" y="1880795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ㅇㅅ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7A361183-15A7-B43B-89A6-2C627FC60009}"/>
              </a:ext>
            </a:extLst>
          </p:cNvPr>
          <p:cNvSpPr/>
          <p:nvPr/>
        </p:nvSpPr>
        <p:spPr>
          <a:xfrm>
            <a:off x="5166735" y="1878949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암석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750A8EB2-6B94-CA6E-F562-8C39244CE1D0}"/>
              </a:ext>
            </a:extLst>
          </p:cNvPr>
          <p:cNvSpPr/>
          <p:nvPr/>
        </p:nvSpPr>
        <p:spPr>
          <a:xfrm>
            <a:off x="2724477" y="2423241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ㄱㅊ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2B2F228B-A6E0-8C38-99CF-D65EBE3DA990}"/>
              </a:ext>
            </a:extLst>
          </p:cNvPr>
          <p:cNvSpPr/>
          <p:nvPr/>
        </p:nvSpPr>
        <p:spPr>
          <a:xfrm>
            <a:off x="2716911" y="2423241"/>
            <a:ext cx="95410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>
                <a:solidFill>
                  <a:srgbClr val="DF1553"/>
                </a:solidFill>
              </a:rPr>
              <a:t>기체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C57B7FDD-46D7-0E0B-5643-539AA6148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794" y="3471603"/>
            <a:ext cx="2114547" cy="212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7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3FD4A465-19A4-0101-1641-DF09BD431B8D}"/>
              </a:ext>
            </a:extLst>
          </p:cNvPr>
          <p:cNvGrpSpPr/>
          <p:nvPr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3" name="object 27">
              <a:extLst>
                <a:ext uri="{FF2B5EF4-FFF2-40B4-BE49-F238E27FC236}">
                  <a16:creationId xmlns:a16="http://schemas.microsoft.com/office/drawing/2014/main" id="{F09FDB83-3637-E211-5F62-BCD5056DB4C6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28">
              <a:extLst>
                <a:ext uri="{FF2B5EF4-FFF2-40B4-BE49-F238E27FC236}">
                  <a16:creationId xmlns:a16="http://schemas.microsoft.com/office/drawing/2014/main" id="{D2ADB333-46DF-71F5-4392-6F171EC336B2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3A347223-8EA3-AD03-B728-9929F0710AE6}"/>
              </a:ext>
            </a:extLst>
          </p:cNvPr>
          <p:cNvGrpSpPr/>
          <p:nvPr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7" name="object 27">
              <a:extLst>
                <a:ext uri="{FF2B5EF4-FFF2-40B4-BE49-F238E27FC236}">
                  <a16:creationId xmlns:a16="http://schemas.microsoft.com/office/drawing/2014/main" id="{5F029204-1DE3-C2FD-0765-793E9F691A32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8" name="object 28">
              <a:extLst>
                <a:ext uri="{FF2B5EF4-FFF2-40B4-BE49-F238E27FC236}">
                  <a16:creationId xmlns:a16="http://schemas.microsoft.com/office/drawing/2014/main" id="{ABBD5F40-1D03-EF5F-3F09-6CFEE786CD2B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" name="object 26">
            <a:extLst>
              <a:ext uri="{FF2B5EF4-FFF2-40B4-BE49-F238E27FC236}">
                <a16:creationId xmlns:a16="http://schemas.microsoft.com/office/drawing/2014/main" id="{2BBF2B0A-E02C-D486-7631-E1D6B862AB59}"/>
              </a:ext>
            </a:extLst>
          </p:cNvPr>
          <p:cNvSpPr/>
          <p:nvPr/>
        </p:nvSpPr>
        <p:spPr>
          <a:xfrm flipH="1">
            <a:off x="5822437" y="6095372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A72E0C65-FA4B-BAB7-CFE1-632709FB94ED}"/>
              </a:ext>
            </a:extLst>
          </p:cNvPr>
          <p:cNvSpPr/>
          <p:nvPr/>
        </p:nvSpPr>
        <p:spPr>
          <a:xfrm flipH="1">
            <a:off x="6174959" y="60977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EC46043-1760-0DCE-5BFE-163DB6F8666E}"/>
              </a:ext>
            </a:extLst>
          </p:cNvPr>
          <p:cNvSpPr txBox="1"/>
          <p:nvPr/>
        </p:nvSpPr>
        <p:spPr>
          <a:xfrm>
            <a:off x="8708416" y="1269270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되짚어 보기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30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~ 31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1D931586-CBAB-421E-5877-FFCF5C332879}"/>
              </a:ext>
            </a:extLst>
          </p:cNvPr>
          <p:cNvSpPr/>
          <p:nvPr/>
        </p:nvSpPr>
        <p:spPr>
          <a:xfrm>
            <a:off x="1154606" y="2082395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4E99F-E384-ED0E-A614-BD5E0498F000}"/>
              </a:ext>
            </a:extLst>
          </p:cNvPr>
          <p:cNvSpPr txBox="1"/>
          <p:nvPr/>
        </p:nvSpPr>
        <p:spPr>
          <a:xfrm>
            <a:off x="1440801" y="1860500"/>
            <a:ext cx="9814558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별은 행성과 달리 스스로       을 내는 천체 입니다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sp>
        <p:nvSpPr>
          <p:cNvPr id="35" name="타원 34">
            <a:extLst>
              <a:ext uri="{FF2B5EF4-FFF2-40B4-BE49-F238E27FC236}">
                <a16:creationId xmlns:a16="http://schemas.microsoft.com/office/drawing/2014/main" id="{3F106B7E-08B2-1F24-1944-22EA6CC36F93}"/>
              </a:ext>
            </a:extLst>
          </p:cNvPr>
          <p:cNvSpPr/>
          <p:nvPr/>
        </p:nvSpPr>
        <p:spPr>
          <a:xfrm>
            <a:off x="1201261" y="2939836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3AE7935-C2DC-8B76-D3C1-5BB417111C09}"/>
              </a:ext>
            </a:extLst>
          </p:cNvPr>
          <p:cNvSpPr txBox="1"/>
          <p:nvPr/>
        </p:nvSpPr>
        <p:spPr>
          <a:xfrm>
            <a:off x="1478125" y="2717941"/>
            <a:ext cx="9643966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           는 별을 무리 지어 연결해 이름을 붙인 것입니다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6CA50C75-B01D-4A39-8C20-C9C12058FAD3}"/>
              </a:ext>
            </a:extLst>
          </p:cNvPr>
          <p:cNvGrpSpPr/>
          <p:nvPr/>
        </p:nvGrpSpPr>
        <p:grpSpPr>
          <a:xfrm>
            <a:off x="1556327" y="1155514"/>
            <a:ext cx="2498895" cy="490115"/>
            <a:chOff x="1556327" y="1155514"/>
            <a:chExt cx="3189409" cy="490115"/>
          </a:xfrm>
        </p:grpSpPr>
        <p:sp>
          <p:nvSpPr>
            <p:cNvPr id="25" name="사각형: 둥근 모서리 24">
              <a:extLst>
                <a:ext uri="{FF2B5EF4-FFF2-40B4-BE49-F238E27FC236}">
                  <a16:creationId xmlns:a16="http://schemas.microsoft.com/office/drawing/2014/main" id="{2B88C6F7-BAAC-089C-9017-3DBFA8DA3A0B}"/>
                </a:ext>
              </a:extLst>
            </p:cNvPr>
            <p:cNvSpPr/>
            <p:nvPr/>
          </p:nvSpPr>
          <p:spPr>
            <a:xfrm>
              <a:off x="1556327" y="1155514"/>
              <a:ext cx="3189409" cy="231961"/>
            </a:xfrm>
            <a:prstGeom prst="roundRect">
              <a:avLst>
                <a:gd name="adj" fmla="val 26657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CC9FF3F9-E716-04AE-4355-6CBD92C940F2}"/>
                </a:ext>
              </a:extLst>
            </p:cNvPr>
            <p:cNvSpPr/>
            <p:nvPr/>
          </p:nvSpPr>
          <p:spPr>
            <a:xfrm>
              <a:off x="1556327" y="1313388"/>
              <a:ext cx="3189409" cy="332241"/>
            </a:xfrm>
            <a:prstGeom prst="roundRect">
              <a:avLst>
                <a:gd name="adj" fmla="val 0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39D30CB-A601-66EF-6BFD-DEA415BB4559}"/>
              </a:ext>
            </a:extLst>
          </p:cNvPr>
          <p:cNvSpPr txBox="1"/>
          <p:nvPr/>
        </p:nvSpPr>
        <p:spPr>
          <a:xfrm>
            <a:off x="1614389" y="1169802"/>
            <a:ext cx="24408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6~8 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별과 별자리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25EFA7-55C5-FFE1-8090-56DF1AC3BD86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E4DEAF18-7BA5-04AD-654E-1E488D1732D0}"/>
              </a:ext>
            </a:extLst>
          </p:cNvPr>
          <p:cNvSpPr/>
          <p:nvPr/>
        </p:nvSpPr>
        <p:spPr>
          <a:xfrm>
            <a:off x="5650411" y="1897800"/>
            <a:ext cx="65061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 err="1">
                <a:solidFill>
                  <a:srgbClr val="DF1553"/>
                </a:solidFill>
              </a:rPr>
              <a:t>ㅂ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B4254DFB-F304-3BA0-FED1-A53D82352B55}"/>
              </a:ext>
            </a:extLst>
          </p:cNvPr>
          <p:cNvSpPr/>
          <p:nvPr/>
        </p:nvSpPr>
        <p:spPr>
          <a:xfrm>
            <a:off x="5650411" y="1879145"/>
            <a:ext cx="650618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 dirty="0">
                <a:solidFill>
                  <a:srgbClr val="DF1553"/>
                </a:solidFill>
              </a:rPr>
              <a:t>빛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3B769487-F458-3AC9-607F-DEE254E9C047}"/>
              </a:ext>
            </a:extLst>
          </p:cNvPr>
          <p:cNvSpPr/>
          <p:nvPr/>
        </p:nvSpPr>
        <p:spPr>
          <a:xfrm>
            <a:off x="1534911" y="2749443"/>
            <a:ext cx="1270863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>
                <a:solidFill>
                  <a:srgbClr val="DF1553"/>
                </a:solidFill>
              </a:rPr>
              <a:t>ㅂㅈㄹ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23" name="사각형: 둥근 모서리 22">
            <a:extLst>
              <a:ext uri="{FF2B5EF4-FFF2-40B4-BE49-F238E27FC236}">
                <a16:creationId xmlns:a16="http://schemas.microsoft.com/office/drawing/2014/main" id="{B03AC20E-EA58-A2FC-9831-F86C96EB78CE}"/>
              </a:ext>
            </a:extLst>
          </p:cNvPr>
          <p:cNvSpPr/>
          <p:nvPr/>
        </p:nvSpPr>
        <p:spPr>
          <a:xfrm>
            <a:off x="1498657" y="2736591"/>
            <a:ext cx="1307117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>
                <a:solidFill>
                  <a:srgbClr val="DF1553"/>
                </a:solidFill>
              </a:rPr>
              <a:t>별자리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04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6EC46043-1760-0DCE-5BFE-163DB6F8666E}"/>
              </a:ext>
            </a:extLst>
          </p:cNvPr>
          <p:cNvSpPr txBox="1"/>
          <p:nvPr/>
        </p:nvSpPr>
        <p:spPr>
          <a:xfrm>
            <a:off x="8708416" y="1269270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되짚어 보기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30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 </a:t>
            </a:r>
            <a:r>
              <a:rPr lang="en-US" altLang="ko-KR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~ 31 </a:t>
            </a:r>
            <a:r>
              <a:rPr lang="ko-KR" altLang="en-US" sz="1600" b="1" dirty="0">
                <a:ln w="3175">
                  <a:solidFill>
                    <a:srgbClr val="4AB957"/>
                  </a:solidFill>
                </a:ln>
                <a:solidFill>
                  <a:srgbClr val="4AB957"/>
                </a:solidFill>
                <a:latin typeface="+mn-ea"/>
              </a:rPr>
              <a:t>쪽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1D931586-CBAB-421E-5877-FFCF5C332879}"/>
              </a:ext>
            </a:extLst>
          </p:cNvPr>
          <p:cNvSpPr/>
          <p:nvPr/>
        </p:nvSpPr>
        <p:spPr>
          <a:xfrm>
            <a:off x="1154606" y="2082395"/>
            <a:ext cx="151200" cy="151200"/>
          </a:xfrm>
          <a:prstGeom prst="ellipse">
            <a:avLst/>
          </a:prstGeom>
          <a:solidFill>
            <a:srgbClr val="4AB95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84E99F-E384-ED0E-A614-BD5E0498F000}"/>
              </a:ext>
            </a:extLst>
          </p:cNvPr>
          <p:cNvSpPr txBox="1"/>
          <p:nvPr/>
        </p:nvSpPr>
        <p:spPr>
          <a:xfrm>
            <a:off x="1440801" y="1860500"/>
            <a:ext cx="9814558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dirty="0">
                <a:latin typeface="+mn-ea"/>
              </a:rPr>
              <a:t>북극성 주변에서</a:t>
            </a:r>
            <a:r>
              <a:rPr lang="en-US" altLang="ko-KR" sz="3000" b="1" dirty="0">
                <a:latin typeface="+mn-ea"/>
              </a:rPr>
              <a:t>,              , </a:t>
            </a:r>
            <a:r>
              <a:rPr lang="ko-KR" altLang="en-US" sz="3000" b="1" dirty="0">
                <a:latin typeface="+mn-ea"/>
              </a:rPr>
              <a:t>작은곰자리</a:t>
            </a:r>
            <a:r>
              <a:rPr lang="en-US" altLang="ko-KR" sz="3000" b="1" dirty="0">
                <a:latin typeface="+mn-ea"/>
              </a:rPr>
              <a:t>, </a:t>
            </a:r>
            <a:r>
              <a:rPr lang="ko-KR" altLang="en-US" sz="3000" b="1" dirty="0">
                <a:latin typeface="+mn-ea"/>
              </a:rPr>
              <a:t>카시오페이아자리를 볼 수 있습니다</a:t>
            </a:r>
            <a:r>
              <a:rPr lang="en-US" altLang="ko-KR" sz="3000" b="1" dirty="0">
                <a:latin typeface="+mn-ea"/>
              </a:rPr>
              <a:t>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625EFA7-55C5-FFE1-8090-56DF1AC3BD86}"/>
              </a:ext>
            </a:extLst>
          </p:cNvPr>
          <p:cNvSpPr txBox="1"/>
          <p:nvPr/>
        </p:nvSpPr>
        <p:spPr>
          <a:xfrm>
            <a:off x="1556327" y="485637"/>
            <a:ext cx="6458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spc="-30" dirty="0">
                <a:latin typeface="+mn-ea"/>
              </a:rPr>
              <a:t>1. </a:t>
            </a:r>
            <a:r>
              <a:rPr lang="ko-KR" altLang="en-US" sz="2800" b="1" spc="-30" dirty="0">
                <a:latin typeface="+mn-ea"/>
              </a:rPr>
              <a:t>밤하늘 관찰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3C33AD4-C05E-D503-9835-6BEF0D277CC1}"/>
              </a:ext>
            </a:extLst>
          </p:cNvPr>
          <p:cNvGrpSpPr/>
          <p:nvPr/>
        </p:nvGrpSpPr>
        <p:grpSpPr>
          <a:xfrm rot="10800000">
            <a:off x="5822437" y="6095372"/>
            <a:ext cx="543129" cy="192989"/>
            <a:chOff x="5822437" y="6095372"/>
            <a:chExt cx="543129" cy="192989"/>
          </a:xfrm>
        </p:grpSpPr>
        <p:sp>
          <p:nvSpPr>
            <p:cNvPr id="12" name="object 26">
              <a:extLst>
                <a:ext uri="{FF2B5EF4-FFF2-40B4-BE49-F238E27FC236}">
                  <a16:creationId xmlns:a16="http://schemas.microsoft.com/office/drawing/2014/main" id="{8EB51573-3A72-6E2A-B843-E7B93BE8780D}"/>
                </a:ext>
              </a:extLst>
            </p:cNvPr>
            <p:cNvSpPr/>
            <p:nvPr/>
          </p:nvSpPr>
          <p:spPr>
            <a:xfrm flipH="1">
              <a:off x="5822437" y="6095372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2" name="object 25">
              <a:extLst>
                <a:ext uri="{FF2B5EF4-FFF2-40B4-BE49-F238E27FC236}">
                  <a16:creationId xmlns:a16="http://schemas.microsoft.com/office/drawing/2014/main" id="{8E4B373D-E6DC-7F1A-F120-3096ABEFF050}"/>
                </a:ext>
              </a:extLst>
            </p:cNvPr>
            <p:cNvSpPr/>
            <p:nvPr/>
          </p:nvSpPr>
          <p:spPr>
            <a:xfrm flipH="1">
              <a:off x="6174959" y="609775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6C8D1CC4-9152-0C62-F860-A64C65EE87AF}"/>
              </a:ext>
            </a:extLst>
          </p:cNvPr>
          <p:cNvGrpSpPr/>
          <p:nvPr/>
        </p:nvGrpSpPr>
        <p:grpSpPr>
          <a:xfrm rot="10800000" flipH="1">
            <a:off x="11288813" y="3669049"/>
            <a:ext cx="343092" cy="685800"/>
            <a:chOff x="11288812" y="3669049"/>
            <a:chExt cx="343093" cy="685800"/>
          </a:xfrm>
        </p:grpSpPr>
        <p:sp>
          <p:nvSpPr>
            <p:cNvPr id="34" name="object 27">
              <a:extLst>
                <a:ext uri="{FF2B5EF4-FFF2-40B4-BE49-F238E27FC236}">
                  <a16:creationId xmlns:a16="http://schemas.microsoft.com/office/drawing/2014/main" id="{F9E7186E-CDB2-89DF-AECE-0F7D8FAA0665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1" name="object 28">
              <a:extLst>
                <a:ext uri="{FF2B5EF4-FFF2-40B4-BE49-F238E27FC236}">
                  <a16:creationId xmlns:a16="http://schemas.microsoft.com/office/drawing/2014/main" id="{BC296034-4650-D22E-1BA0-A9C32E3B0058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BE5D1C1E-2241-8A03-A86A-F8FAED1DA727}"/>
              </a:ext>
            </a:extLst>
          </p:cNvPr>
          <p:cNvGrpSpPr/>
          <p:nvPr/>
        </p:nvGrpSpPr>
        <p:grpSpPr>
          <a:xfrm rot="10800000">
            <a:off x="571308" y="3669049"/>
            <a:ext cx="343093" cy="685800"/>
            <a:chOff x="11288812" y="3669049"/>
            <a:chExt cx="343093" cy="685800"/>
          </a:xfrm>
        </p:grpSpPr>
        <p:sp>
          <p:nvSpPr>
            <p:cNvPr id="43" name="object 27">
              <a:extLst>
                <a:ext uri="{FF2B5EF4-FFF2-40B4-BE49-F238E27FC236}">
                  <a16:creationId xmlns:a16="http://schemas.microsoft.com/office/drawing/2014/main" id="{9222142F-F6D2-E9E5-E748-344833E352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4" name="object 28">
              <a:extLst>
                <a:ext uri="{FF2B5EF4-FFF2-40B4-BE49-F238E27FC236}">
                  <a16:creationId xmlns:a16="http://schemas.microsoft.com/office/drawing/2014/main" id="{E0C84230-16C2-3502-3852-DAD77292B24F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6090908-5FD5-6D7A-5D3C-0311342BFA7C}"/>
              </a:ext>
            </a:extLst>
          </p:cNvPr>
          <p:cNvGrpSpPr/>
          <p:nvPr/>
        </p:nvGrpSpPr>
        <p:grpSpPr>
          <a:xfrm>
            <a:off x="1556327" y="1155514"/>
            <a:ext cx="2498895" cy="490115"/>
            <a:chOff x="1556327" y="1155514"/>
            <a:chExt cx="3189409" cy="490115"/>
          </a:xfrm>
        </p:grpSpPr>
        <p:sp>
          <p:nvSpPr>
            <p:cNvPr id="3" name="사각형: 둥근 모서리 2">
              <a:extLst>
                <a:ext uri="{FF2B5EF4-FFF2-40B4-BE49-F238E27FC236}">
                  <a16:creationId xmlns:a16="http://schemas.microsoft.com/office/drawing/2014/main" id="{88F32AD0-2B4B-F907-901C-F07A22B7D350}"/>
                </a:ext>
              </a:extLst>
            </p:cNvPr>
            <p:cNvSpPr/>
            <p:nvPr/>
          </p:nvSpPr>
          <p:spPr>
            <a:xfrm>
              <a:off x="1556327" y="1155514"/>
              <a:ext cx="3189409" cy="231961"/>
            </a:xfrm>
            <a:prstGeom prst="roundRect">
              <a:avLst>
                <a:gd name="adj" fmla="val 26657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9E0D9394-4E38-D7C0-60BF-E2C9878941E7}"/>
                </a:ext>
              </a:extLst>
            </p:cNvPr>
            <p:cNvSpPr/>
            <p:nvPr/>
          </p:nvSpPr>
          <p:spPr>
            <a:xfrm>
              <a:off x="1556327" y="1313388"/>
              <a:ext cx="3189409" cy="332241"/>
            </a:xfrm>
            <a:prstGeom prst="roundRect">
              <a:avLst>
                <a:gd name="adj" fmla="val 0"/>
              </a:avLst>
            </a:prstGeom>
            <a:solidFill>
              <a:srgbClr val="4AB95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375A581-8F94-16AA-9127-FF03F5509D3E}"/>
              </a:ext>
            </a:extLst>
          </p:cNvPr>
          <p:cNvSpPr txBox="1"/>
          <p:nvPr/>
        </p:nvSpPr>
        <p:spPr>
          <a:xfrm>
            <a:off x="1614389" y="1169802"/>
            <a:ext cx="24408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6~8 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별과 별자리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3A81F1D-6B77-45E4-D99A-980DFAB895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6327" y="3196191"/>
            <a:ext cx="9524600" cy="2214905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84E3C308-112A-BCE2-1FE8-598A554DF585}"/>
              </a:ext>
            </a:extLst>
          </p:cNvPr>
          <p:cNvGrpSpPr/>
          <p:nvPr/>
        </p:nvGrpSpPr>
        <p:grpSpPr>
          <a:xfrm>
            <a:off x="2332223" y="5421008"/>
            <a:ext cx="1615830" cy="461665"/>
            <a:chOff x="2407529" y="5402140"/>
            <a:chExt cx="1615830" cy="461665"/>
          </a:xfrm>
        </p:grpSpPr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C3F320B7-5C6D-D61E-CD2A-45A76CBB9DCC}"/>
                </a:ext>
              </a:extLst>
            </p:cNvPr>
            <p:cNvSpPr/>
            <p:nvPr/>
          </p:nvSpPr>
          <p:spPr>
            <a:xfrm>
              <a:off x="2407529" y="5533162"/>
              <a:ext cx="209090" cy="180980"/>
            </a:xfrm>
            <a:custGeom>
              <a:avLst/>
              <a:gdLst/>
              <a:ahLst/>
              <a:cxnLst/>
              <a:rect l="l" t="t" r="r" b="b"/>
              <a:pathLst>
                <a:path w="344805" h="298450">
                  <a:moveTo>
                    <a:pt x="172293" y="0"/>
                  </a:moveTo>
                  <a:lnTo>
                    <a:pt x="0" y="298420"/>
                  </a:lnTo>
                  <a:lnTo>
                    <a:pt x="344586" y="298420"/>
                  </a:lnTo>
                  <a:lnTo>
                    <a:pt x="172293" y="0"/>
                  </a:lnTo>
                  <a:close/>
                </a:path>
              </a:pathLst>
            </a:custGeom>
            <a:solidFill>
              <a:srgbClr val="1CBDC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74E4CA6-5A80-2389-F8DA-C5EDEFD2B861}"/>
                </a:ext>
              </a:extLst>
            </p:cNvPr>
            <p:cNvSpPr txBox="1"/>
            <p:nvPr/>
          </p:nvSpPr>
          <p:spPr>
            <a:xfrm>
              <a:off x="2614619" y="5402140"/>
              <a:ext cx="1408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spc="10" dirty="0">
                  <a:latin typeface="+mn-ea"/>
                </a:rPr>
                <a:t>큰곰자리</a:t>
              </a: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DCA87C97-BD07-C0C8-7755-930C79965927}"/>
              </a:ext>
            </a:extLst>
          </p:cNvPr>
          <p:cNvGrpSpPr/>
          <p:nvPr/>
        </p:nvGrpSpPr>
        <p:grpSpPr>
          <a:xfrm>
            <a:off x="5400316" y="5421008"/>
            <a:ext cx="2065492" cy="461665"/>
            <a:chOff x="5346527" y="5402140"/>
            <a:chExt cx="2065492" cy="461665"/>
          </a:xfrm>
        </p:grpSpPr>
        <p:sp>
          <p:nvSpPr>
            <p:cNvPr id="16" name="object 25">
              <a:extLst>
                <a:ext uri="{FF2B5EF4-FFF2-40B4-BE49-F238E27FC236}">
                  <a16:creationId xmlns:a16="http://schemas.microsoft.com/office/drawing/2014/main" id="{48728DE6-07B3-E33B-37B3-45FAC724F8AD}"/>
                </a:ext>
              </a:extLst>
            </p:cNvPr>
            <p:cNvSpPr/>
            <p:nvPr/>
          </p:nvSpPr>
          <p:spPr>
            <a:xfrm>
              <a:off x="5346527" y="5533162"/>
              <a:ext cx="209090" cy="180980"/>
            </a:xfrm>
            <a:custGeom>
              <a:avLst/>
              <a:gdLst/>
              <a:ahLst/>
              <a:cxnLst/>
              <a:rect l="l" t="t" r="r" b="b"/>
              <a:pathLst>
                <a:path w="344805" h="298450">
                  <a:moveTo>
                    <a:pt x="172293" y="0"/>
                  </a:moveTo>
                  <a:lnTo>
                    <a:pt x="0" y="298420"/>
                  </a:lnTo>
                  <a:lnTo>
                    <a:pt x="344586" y="298420"/>
                  </a:lnTo>
                  <a:lnTo>
                    <a:pt x="172293" y="0"/>
                  </a:lnTo>
                  <a:close/>
                </a:path>
              </a:pathLst>
            </a:custGeom>
            <a:solidFill>
              <a:srgbClr val="1CBDC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2F02600-092D-6697-147F-48B7FDC18571}"/>
                </a:ext>
              </a:extLst>
            </p:cNvPr>
            <p:cNvSpPr txBox="1"/>
            <p:nvPr/>
          </p:nvSpPr>
          <p:spPr>
            <a:xfrm>
              <a:off x="5553616" y="5402140"/>
              <a:ext cx="18584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spc="10" dirty="0">
                  <a:latin typeface="+mn-ea"/>
                </a:rPr>
                <a:t>작은곰자리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01F0DAD0-7E65-E5A4-DF78-EF2673465C07}"/>
              </a:ext>
            </a:extLst>
          </p:cNvPr>
          <p:cNvGrpSpPr/>
          <p:nvPr/>
        </p:nvGrpSpPr>
        <p:grpSpPr>
          <a:xfrm>
            <a:off x="8147639" y="5421008"/>
            <a:ext cx="2954804" cy="461665"/>
            <a:chOff x="8126123" y="5367218"/>
            <a:chExt cx="2954804" cy="461665"/>
          </a:xfrm>
        </p:grpSpPr>
        <p:sp>
          <p:nvSpPr>
            <p:cNvPr id="18" name="object 25">
              <a:extLst>
                <a:ext uri="{FF2B5EF4-FFF2-40B4-BE49-F238E27FC236}">
                  <a16:creationId xmlns:a16="http://schemas.microsoft.com/office/drawing/2014/main" id="{602E94B0-4281-7B94-1C1E-523B42530E83}"/>
                </a:ext>
              </a:extLst>
            </p:cNvPr>
            <p:cNvSpPr/>
            <p:nvPr/>
          </p:nvSpPr>
          <p:spPr>
            <a:xfrm>
              <a:off x="8126123" y="5498240"/>
              <a:ext cx="209090" cy="180980"/>
            </a:xfrm>
            <a:custGeom>
              <a:avLst/>
              <a:gdLst/>
              <a:ahLst/>
              <a:cxnLst/>
              <a:rect l="l" t="t" r="r" b="b"/>
              <a:pathLst>
                <a:path w="344805" h="298450">
                  <a:moveTo>
                    <a:pt x="172293" y="0"/>
                  </a:moveTo>
                  <a:lnTo>
                    <a:pt x="0" y="298420"/>
                  </a:lnTo>
                  <a:lnTo>
                    <a:pt x="344586" y="298420"/>
                  </a:lnTo>
                  <a:lnTo>
                    <a:pt x="172293" y="0"/>
                  </a:lnTo>
                  <a:close/>
                </a:path>
              </a:pathLst>
            </a:custGeom>
            <a:solidFill>
              <a:srgbClr val="1CBDC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55358CB-791D-6CD9-9F16-F20C4050A8BF}"/>
                </a:ext>
              </a:extLst>
            </p:cNvPr>
            <p:cNvSpPr txBox="1"/>
            <p:nvPr/>
          </p:nvSpPr>
          <p:spPr>
            <a:xfrm>
              <a:off x="8333213" y="5367218"/>
              <a:ext cx="27477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spc="10">
                  <a:latin typeface="+mn-ea"/>
                </a:rPr>
                <a:t>카시오페이아자리</a:t>
              </a:r>
              <a:endParaRPr lang="ko-KR" altLang="en-US" sz="2400" b="1" spc="10" dirty="0">
                <a:latin typeface="+mn-ea"/>
              </a:endParaRPr>
            </a:p>
          </p:txBody>
        </p:sp>
      </p:grp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44485F8C-70F1-B5DC-AE35-F4B5347BB886}"/>
              </a:ext>
            </a:extLst>
          </p:cNvPr>
          <p:cNvSpPr/>
          <p:nvPr/>
        </p:nvSpPr>
        <p:spPr>
          <a:xfrm>
            <a:off x="4546634" y="1874527"/>
            <a:ext cx="1707363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>
                <a:solidFill>
                  <a:srgbClr val="DF1553"/>
                </a:solidFill>
              </a:rPr>
              <a:t>ㅋㄱㅈㄹ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2BD5D91-4D34-8AD8-AC65-0C56400B7990}"/>
              </a:ext>
            </a:extLst>
          </p:cNvPr>
          <p:cNvSpPr/>
          <p:nvPr/>
        </p:nvSpPr>
        <p:spPr>
          <a:xfrm>
            <a:off x="4553573" y="1893770"/>
            <a:ext cx="1707363" cy="554400"/>
          </a:xfrm>
          <a:prstGeom prst="roundRect">
            <a:avLst>
              <a:gd name="adj" fmla="val 21219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ko-KR" altLang="en-US" sz="3000" b="1">
                <a:solidFill>
                  <a:srgbClr val="DF1553"/>
                </a:solidFill>
              </a:rPr>
              <a:t>큰곰자리</a:t>
            </a:r>
            <a:endParaRPr lang="ko-KR" altLang="en-US" sz="3000" b="1" dirty="0">
              <a:solidFill>
                <a:srgbClr val="DF1553"/>
              </a:solidFill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942CB101-55C0-3E6C-1209-F4D9344D29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6327" y="3199054"/>
            <a:ext cx="3118602" cy="2195098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F4521BCD-9CD0-13BE-1533-D85BF3408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5476" y="3196192"/>
            <a:ext cx="3123793" cy="2195098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2157CD4D-03A6-72B5-3D43-5624F2E621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4429" y="3196191"/>
            <a:ext cx="3106800" cy="219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6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32B2D2E-A0C7-F12B-26CB-CAEE29A55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758" y="3219403"/>
            <a:ext cx="771633" cy="6668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8F58AE-0A93-0D52-178B-CCF9D30FA109}"/>
              </a:ext>
            </a:extLst>
          </p:cNvPr>
          <p:cNvSpPr txBox="1"/>
          <p:nvPr/>
        </p:nvSpPr>
        <p:spPr>
          <a:xfrm>
            <a:off x="1407578" y="1330352"/>
            <a:ext cx="95631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000" b="1" spc="-150" dirty="0">
                <a:latin typeface="+mn-ea"/>
              </a:rPr>
              <a:t>13 </a:t>
            </a:r>
            <a:r>
              <a:rPr lang="ko-KR" altLang="en-US" sz="3000" b="1" spc="-150" dirty="0">
                <a:latin typeface="+mn-ea"/>
              </a:rPr>
              <a:t>쪽에서 곰곰이가 가진 궁금증에 대한 대답을 써 봅시다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pic>
        <p:nvPicPr>
          <p:cNvPr id="12" name="그림 11" descr="클립아트, 그래픽, 텍스트, 만화 영화이(가) 표시된 사진&#10;&#10;자동 생성된 설명">
            <a:extLst>
              <a:ext uri="{FF2B5EF4-FFF2-40B4-BE49-F238E27FC236}">
                <a16:creationId xmlns:a16="http://schemas.microsoft.com/office/drawing/2014/main" id="{4AB97F32-C1D6-10F1-F80F-6071BFA193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1542" y="4203852"/>
            <a:ext cx="1478458" cy="1539598"/>
          </a:xfrm>
          <a:prstGeom prst="rect">
            <a:avLst/>
          </a:prstGeo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D13C28CD-DBFA-E8F7-48C3-AC1BD37C1CA9}"/>
              </a:ext>
            </a:extLst>
          </p:cNvPr>
          <p:cNvGrpSpPr/>
          <p:nvPr/>
        </p:nvGrpSpPr>
        <p:grpSpPr>
          <a:xfrm>
            <a:off x="5386388" y="2467274"/>
            <a:ext cx="5386717" cy="2407582"/>
            <a:chOff x="5386388" y="2314874"/>
            <a:chExt cx="5386717" cy="2407582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7FF0897C-B358-2719-FC2B-7AB23B7289B9}"/>
                </a:ext>
              </a:extLst>
            </p:cNvPr>
            <p:cNvGrpSpPr/>
            <p:nvPr/>
          </p:nvGrpSpPr>
          <p:grpSpPr>
            <a:xfrm>
              <a:off x="5486400" y="2314874"/>
              <a:ext cx="5286705" cy="2407582"/>
              <a:chOff x="5612521" y="2314874"/>
              <a:chExt cx="5286705" cy="2407582"/>
            </a:xfrm>
          </p:grpSpPr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0823805F-730B-3D8E-6912-BDDEBCA68776}"/>
                  </a:ext>
                </a:extLst>
              </p:cNvPr>
              <p:cNvSpPr/>
              <p:nvPr/>
            </p:nvSpPr>
            <p:spPr>
              <a:xfrm>
                <a:off x="7477125" y="2857501"/>
                <a:ext cx="1266825" cy="11239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995CB45-0582-CE6C-8213-6A4AD21A7502}"/>
                  </a:ext>
                </a:extLst>
              </p:cNvPr>
              <p:cNvSpPr txBox="1"/>
              <p:nvPr/>
            </p:nvSpPr>
            <p:spPr>
              <a:xfrm>
                <a:off x="5612521" y="2314874"/>
                <a:ext cx="5286705" cy="2407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956"/>
                    </a:solidFill>
                    <a:latin typeface="+mn-ea"/>
                  </a:rPr>
                  <a:t>밤하늘에서는 여러 날 동안 다양한 모양의 달을 볼 수 있습니다</a:t>
                </a:r>
                <a:r>
                  <a:rPr lang="en-US" altLang="ko-KR" sz="3000" b="1" spc="-300" dirty="0">
                    <a:solidFill>
                      <a:srgbClr val="DF1956"/>
                    </a:solidFill>
                    <a:latin typeface="+mn-ea"/>
                  </a:rPr>
                  <a:t>.</a:t>
                </a:r>
              </a:p>
              <a:p>
                <a:pPr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956"/>
                    </a:solidFill>
                    <a:latin typeface="+mn-ea"/>
                  </a:rPr>
                  <a:t>밤하늘에서는 태양계 행성</a:t>
                </a:r>
                <a:r>
                  <a:rPr lang="en-US" altLang="ko-KR" sz="3000" b="1" spc="-300" dirty="0">
                    <a:solidFill>
                      <a:srgbClr val="DF1956"/>
                    </a:solidFill>
                    <a:latin typeface="+mn-ea"/>
                  </a:rPr>
                  <a:t>, </a:t>
                </a:r>
                <a:r>
                  <a:rPr lang="ko-KR" altLang="en-US" sz="3000" b="1" spc="-300" dirty="0">
                    <a:solidFill>
                      <a:srgbClr val="DF1956"/>
                    </a:solidFill>
                    <a:latin typeface="+mn-ea"/>
                  </a:rPr>
                  <a:t>별과 별자리를 볼 수 있습니다</a:t>
                </a:r>
                <a:r>
                  <a:rPr lang="en-US" altLang="ko-KR" sz="3000" b="1" spc="-300" dirty="0">
                    <a:solidFill>
                      <a:srgbClr val="DF1956"/>
                    </a:solidFill>
                    <a:latin typeface="+mn-ea"/>
                  </a:rPr>
                  <a:t>.</a:t>
                </a:r>
                <a:endParaRPr lang="ko-KR" altLang="en-US" sz="3000" b="1" spc="-300" dirty="0">
                  <a:solidFill>
                    <a:srgbClr val="DF1956"/>
                  </a:solidFill>
                  <a:latin typeface="+mn-ea"/>
                </a:endParaRPr>
              </a:p>
            </p:txBody>
          </p:sp>
        </p:grp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B6D61FCB-FD42-928F-92B2-4D87DFDE50C9}"/>
                </a:ext>
              </a:extLst>
            </p:cNvPr>
            <p:cNvSpPr/>
            <p:nvPr/>
          </p:nvSpPr>
          <p:spPr>
            <a:xfrm>
              <a:off x="5386388" y="2528966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E8324C5E-0CD3-BF8B-66BD-6920A241A785}"/>
                </a:ext>
              </a:extLst>
            </p:cNvPr>
            <p:cNvSpPr/>
            <p:nvPr/>
          </p:nvSpPr>
          <p:spPr>
            <a:xfrm>
              <a:off x="5386388" y="3786234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6" name="그림 5">
            <a:extLst>
              <a:ext uri="{FF2B5EF4-FFF2-40B4-BE49-F238E27FC236}">
                <a16:creationId xmlns:a16="http://schemas.microsoft.com/office/drawing/2014/main" id="{BB814C23-8D10-6E1D-E3E4-C449EE6DA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444" y="3256037"/>
            <a:ext cx="1736747" cy="189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5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671</Words>
  <Application>Microsoft Office PowerPoint</Application>
  <PresentationFormat>와이드스크린</PresentationFormat>
  <Paragraphs>119</Paragraphs>
  <Slides>19</Slides>
  <Notes>4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3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2023-11-24T00:06:00Z</dcterms:created>
  <dcterms:modified xsi:type="dcterms:W3CDTF">2024-06-27T05:12:09Z</dcterms:modified>
</cp:coreProperties>
</file>